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85" r:id="rId4"/>
    <p:sldId id="287" r:id="rId5"/>
    <p:sldId id="302" r:id="rId6"/>
    <p:sldId id="288" r:id="rId7"/>
    <p:sldId id="296" r:id="rId8"/>
    <p:sldId id="271" r:id="rId9"/>
    <p:sldId id="275" r:id="rId10"/>
    <p:sldId id="303" r:id="rId11"/>
    <p:sldId id="276" r:id="rId12"/>
    <p:sldId id="272" r:id="rId13"/>
    <p:sldId id="280" r:id="rId14"/>
    <p:sldId id="292" r:id="rId15"/>
    <p:sldId id="290" r:id="rId16"/>
    <p:sldId id="291" r:id="rId17"/>
    <p:sldId id="279" r:id="rId18"/>
    <p:sldId id="283" r:id="rId19"/>
    <p:sldId id="278" r:id="rId20"/>
    <p:sldId id="282" r:id="rId21"/>
    <p:sldId id="298" r:id="rId22"/>
    <p:sldId id="297" r:id="rId23"/>
    <p:sldId id="284" r:id="rId24"/>
    <p:sldId id="263" r:id="rId25"/>
    <p:sldId id="299" r:id="rId26"/>
    <p:sldId id="300" r:id="rId27"/>
    <p:sldId id="259" r:id="rId28"/>
    <p:sldId id="295" r:id="rId29"/>
    <p:sldId id="301" r:id="rId30"/>
    <p:sldId id="26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7E9610-F548-7C4D-83EA-BA10E9ABFAE7}" v="641" dt="2019-03-09T18:09:55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6"/>
    <p:restoredTop sz="94636"/>
  </p:normalViewPr>
  <p:slideViewPr>
    <p:cSldViewPr snapToGrid="0" snapToObjects="1">
      <p:cViewPr varScale="1">
        <p:scale>
          <a:sx n="130" d="100"/>
          <a:sy n="130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e, Laurent" userId="b9b025f5-48d0-48c9-b574-275dd582beef" providerId="ADAL" clId="{E87E9610-F548-7C4D-83EA-BA10E9ABFAE7}"/>
    <pc:docChg chg="undo custSel addSld delSld modSld sldOrd">
      <pc:chgData name="Boue, Laurent" userId="b9b025f5-48d0-48c9-b574-275dd582beef" providerId="ADAL" clId="{E87E9610-F548-7C4D-83EA-BA10E9ABFAE7}" dt="2019-03-09T18:10:02.141" v="13928" actId="478"/>
      <pc:docMkLst>
        <pc:docMk/>
      </pc:docMkLst>
      <pc:sldChg chg="addSp modSp">
        <pc:chgData name="Boue, Laurent" userId="b9b025f5-48d0-48c9-b574-275dd582beef" providerId="ADAL" clId="{E87E9610-F548-7C4D-83EA-BA10E9ABFAE7}" dt="2019-03-09T17:06:14.930" v="13903" actId="207"/>
        <pc:sldMkLst>
          <pc:docMk/>
          <pc:sldMk cId="1699206729" sldId="256"/>
        </pc:sldMkLst>
        <pc:spChg chg="mod">
          <ac:chgData name="Boue, Laurent" userId="b9b025f5-48d0-48c9-b574-275dd582beef" providerId="ADAL" clId="{E87E9610-F548-7C4D-83EA-BA10E9ABFAE7}" dt="2019-03-05T14:48:44.322" v="6915" actId="1076"/>
          <ac:spMkLst>
            <pc:docMk/>
            <pc:sldMk cId="1699206729" sldId="256"/>
            <ac:spMk id="2" creationId="{93D1CF3C-838D-0A49-9839-CCFAB6F72050}"/>
          </ac:spMkLst>
        </pc:spChg>
        <pc:spChg chg="mod">
          <ac:chgData name="Boue, Laurent" userId="b9b025f5-48d0-48c9-b574-275dd582beef" providerId="ADAL" clId="{E87E9610-F548-7C4D-83EA-BA10E9ABFAE7}" dt="2019-03-09T17:06:14.930" v="13903" actId="207"/>
          <ac:spMkLst>
            <pc:docMk/>
            <pc:sldMk cId="1699206729" sldId="256"/>
            <ac:spMk id="3" creationId="{BEAD97FE-8357-E749-B3DD-D444A4B5F1A4}"/>
          </ac:spMkLst>
        </pc:spChg>
        <pc:spChg chg="add mod">
          <ac:chgData name="Boue, Laurent" userId="b9b025f5-48d0-48c9-b574-275dd582beef" providerId="ADAL" clId="{E87E9610-F548-7C4D-83EA-BA10E9ABFAE7}" dt="2019-03-09T12:31:57.316" v="12324" actId="207"/>
          <ac:spMkLst>
            <pc:docMk/>
            <pc:sldMk cId="1699206729" sldId="256"/>
            <ac:spMk id="4" creationId="{A960F9D0-E657-A24C-B842-F22F7B6C3A2A}"/>
          </ac:spMkLst>
        </pc:spChg>
      </pc:sldChg>
      <pc:sldChg chg="delSp del">
        <pc:chgData name="Boue, Laurent" userId="b9b025f5-48d0-48c9-b574-275dd582beef" providerId="ADAL" clId="{E87E9610-F548-7C4D-83EA-BA10E9ABFAE7}" dt="2019-03-05T10:55:33.698" v="3318" actId="2696"/>
        <pc:sldMkLst>
          <pc:docMk/>
          <pc:sldMk cId="1654404744" sldId="257"/>
        </pc:sldMkLst>
        <pc:spChg chg="del">
          <ac:chgData name="Boue, Laurent" userId="b9b025f5-48d0-48c9-b574-275dd582beef" providerId="ADAL" clId="{E87E9610-F548-7C4D-83EA-BA10E9ABFAE7}" dt="2019-03-05T10:50:09.858" v="3183"/>
          <ac:spMkLst>
            <pc:docMk/>
            <pc:sldMk cId="1654404744" sldId="257"/>
            <ac:spMk id="6" creationId="{73141DC5-D826-974C-9B8E-AE3592803BBF}"/>
          </ac:spMkLst>
        </pc:spChg>
      </pc:sldChg>
      <pc:sldChg chg="del">
        <pc:chgData name="Boue, Laurent" userId="b9b025f5-48d0-48c9-b574-275dd582beef" providerId="ADAL" clId="{E87E9610-F548-7C4D-83EA-BA10E9ABFAE7}" dt="2019-03-05T15:03:51.498" v="7144" actId="2696"/>
        <pc:sldMkLst>
          <pc:docMk/>
          <pc:sldMk cId="3617067629" sldId="258"/>
        </pc:sldMkLst>
      </pc:sldChg>
      <pc:sldChg chg="addSp delSp modSp">
        <pc:chgData name="Boue, Laurent" userId="b9b025f5-48d0-48c9-b574-275dd582beef" providerId="ADAL" clId="{E87E9610-F548-7C4D-83EA-BA10E9ABFAE7}" dt="2019-03-09T16:53:10.978" v="13725" actId="20577"/>
        <pc:sldMkLst>
          <pc:docMk/>
          <pc:sldMk cId="1848802359" sldId="259"/>
        </pc:sldMkLst>
        <pc:spChg chg="del">
          <ac:chgData name="Boue, Laurent" userId="b9b025f5-48d0-48c9-b574-275dd582beef" providerId="ADAL" clId="{E87E9610-F548-7C4D-83EA-BA10E9ABFAE7}" dt="2019-03-09T13:48:15.435" v="13639" actId="478"/>
          <ac:spMkLst>
            <pc:docMk/>
            <pc:sldMk cId="1848802359" sldId="259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9T13:48:30.867" v="13678" actId="478"/>
          <ac:spMkLst>
            <pc:docMk/>
            <pc:sldMk cId="1848802359" sldId="259"/>
            <ac:spMk id="4" creationId="{C293E73F-01D9-994A-8E85-B26D558B80BA}"/>
          </ac:spMkLst>
        </pc:spChg>
        <pc:spChg chg="del">
          <ac:chgData name="Boue, Laurent" userId="b9b025f5-48d0-48c9-b574-275dd582beef" providerId="ADAL" clId="{E87E9610-F548-7C4D-83EA-BA10E9ABFAE7}" dt="2019-03-06T15:28:41.201" v="11144" actId="478"/>
          <ac:spMkLst>
            <pc:docMk/>
            <pc:sldMk cId="1848802359" sldId="259"/>
            <ac:spMk id="7" creationId="{A1DFEE10-7DC4-884F-AFC1-AE308A34FD58}"/>
          </ac:spMkLst>
        </pc:spChg>
        <pc:spChg chg="add mod">
          <ac:chgData name="Boue, Laurent" userId="b9b025f5-48d0-48c9-b574-275dd582beef" providerId="ADAL" clId="{E87E9610-F548-7C4D-83EA-BA10E9ABFAE7}" dt="2019-03-09T16:53:10.978" v="13725" actId="20577"/>
          <ac:spMkLst>
            <pc:docMk/>
            <pc:sldMk cId="1848802359" sldId="259"/>
            <ac:spMk id="8" creationId="{8E5B5E04-D73B-BA4F-9BF3-88460F4DEAA1}"/>
          </ac:spMkLst>
        </pc:spChg>
        <pc:spChg chg="mod">
          <ac:chgData name="Boue, Laurent" userId="b9b025f5-48d0-48c9-b574-275dd582beef" providerId="ADAL" clId="{E87E9610-F548-7C4D-83EA-BA10E9ABFAE7}" dt="2019-03-09T16:52:34.228" v="13723" actId="20577"/>
          <ac:spMkLst>
            <pc:docMk/>
            <pc:sldMk cId="1848802359" sldId="259"/>
            <ac:spMk id="9" creationId="{6D1FD4EB-7279-3E42-96C8-E197E4B8E5E1}"/>
          </ac:spMkLst>
        </pc:spChg>
        <pc:spChg chg="add del mod">
          <ac:chgData name="Boue, Laurent" userId="b9b025f5-48d0-48c9-b574-275dd582beef" providerId="ADAL" clId="{E87E9610-F548-7C4D-83EA-BA10E9ABFAE7}" dt="2019-03-06T15:29:15.889" v="11161" actId="478"/>
          <ac:spMkLst>
            <pc:docMk/>
            <pc:sldMk cId="1848802359" sldId="259"/>
            <ac:spMk id="10" creationId="{692BB83A-1CE0-C846-922F-5081F22EC244}"/>
          </ac:spMkLst>
        </pc:spChg>
        <pc:spChg chg="mod">
          <ac:chgData name="Boue, Laurent" userId="b9b025f5-48d0-48c9-b574-275dd582beef" providerId="ADAL" clId="{E87E9610-F548-7C4D-83EA-BA10E9ABFAE7}" dt="2019-03-09T13:48:38.588" v="13681" actId="27636"/>
          <ac:spMkLst>
            <pc:docMk/>
            <pc:sldMk cId="1848802359" sldId="259"/>
            <ac:spMk id="13" creationId="{ADEA6FE8-774F-584F-9C38-8391C09823DB}"/>
          </ac:spMkLst>
        </pc:spChg>
        <pc:spChg chg="mod">
          <ac:chgData name="Boue, Laurent" userId="b9b025f5-48d0-48c9-b574-275dd582beef" providerId="ADAL" clId="{E87E9610-F548-7C4D-83EA-BA10E9ABFAE7}" dt="2019-03-09T16:51:44.402" v="13694" actId="207"/>
          <ac:spMkLst>
            <pc:docMk/>
            <pc:sldMk cId="1848802359" sldId="259"/>
            <ac:spMk id="18" creationId="{DECCA807-634E-2844-A877-FB050D9CD767}"/>
          </ac:spMkLst>
        </pc:spChg>
        <pc:picChg chg="mod">
          <ac:chgData name="Boue, Laurent" userId="b9b025f5-48d0-48c9-b574-275dd582beef" providerId="ADAL" clId="{E87E9610-F548-7C4D-83EA-BA10E9ABFAE7}" dt="2019-03-09T13:49:56.697" v="13689" actId="1076"/>
          <ac:picMkLst>
            <pc:docMk/>
            <pc:sldMk cId="1848802359" sldId="259"/>
            <ac:picMk id="15" creationId="{EE9CDCD9-64E9-F94E-B47C-90F6B941420E}"/>
          </ac:picMkLst>
        </pc:picChg>
        <pc:picChg chg="mod">
          <ac:chgData name="Boue, Laurent" userId="b9b025f5-48d0-48c9-b574-275dd582beef" providerId="ADAL" clId="{E87E9610-F548-7C4D-83EA-BA10E9ABFAE7}" dt="2019-03-06T15:29:45.567" v="11194" actId="1076"/>
          <ac:picMkLst>
            <pc:docMk/>
            <pc:sldMk cId="1848802359" sldId="259"/>
            <ac:picMk id="17" creationId="{4950B8C1-C03D-5546-B41F-AF1BFD84108F}"/>
          </ac:picMkLst>
        </pc:picChg>
      </pc:sldChg>
      <pc:sldChg chg="addSp delSp modSp del">
        <pc:chgData name="Boue, Laurent" userId="b9b025f5-48d0-48c9-b574-275dd582beef" providerId="ADAL" clId="{E87E9610-F548-7C4D-83EA-BA10E9ABFAE7}" dt="2019-03-09T16:55:24.922" v="13840" actId="2696"/>
        <pc:sldMkLst>
          <pc:docMk/>
          <pc:sldMk cId="34603150" sldId="260"/>
        </pc:sldMkLst>
        <pc:spChg chg="mod">
          <ac:chgData name="Boue, Laurent" userId="b9b025f5-48d0-48c9-b574-275dd582beef" providerId="ADAL" clId="{E87E9610-F548-7C4D-83EA-BA10E9ABFAE7}" dt="2019-03-08T13:41:09.389" v="12109"/>
          <ac:spMkLst>
            <pc:docMk/>
            <pc:sldMk cId="34603150" sldId="260"/>
            <ac:spMk id="3" creationId="{BEAD97FE-8357-E749-B3DD-D444A4B5F1A4}"/>
          </ac:spMkLst>
        </pc:spChg>
        <pc:spChg chg="mod">
          <ac:chgData name="Boue, Laurent" userId="b9b025f5-48d0-48c9-b574-275dd582beef" providerId="ADAL" clId="{E87E9610-F548-7C4D-83EA-BA10E9ABFAE7}" dt="2019-03-08T13:41:06.767" v="12108"/>
          <ac:spMkLst>
            <pc:docMk/>
            <pc:sldMk cId="34603150" sldId="260"/>
            <ac:spMk id="4" creationId="{B67AA111-FFC5-E645-9BFE-A1659707EE3D}"/>
          </ac:spMkLst>
        </pc:spChg>
        <pc:spChg chg="mod">
          <ac:chgData name="Boue, Laurent" userId="b9b025f5-48d0-48c9-b574-275dd582beef" providerId="ADAL" clId="{E87E9610-F548-7C4D-83EA-BA10E9ABFAE7}" dt="2019-03-08T13:41:21.338" v="12113" actId="1076"/>
          <ac:spMkLst>
            <pc:docMk/>
            <pc:sldMk cId="34603150" sldId="260"/>
            <ac:spMk id="5" creationId="{9B7E636E-4C8C-464A-B042-D7BA678EC713}"/>
          </ac:spMkLst>
        </pc:spChg>
        <pc:spChg chg="add del mod">
          <ac:chgData name="Boue, Laurent" userId="b9b025f5-48d0-48c9-b574-275dd582beef" providerId="ADAL" clId="{E87E9610-F548-7C4D-83EA-BA10E9ABFAE7}" dt="2019-03-07T15:32:26.713" v="11997"/>
          <ac:spMkLst>
            <pc:docMk/>
            <pc:sldMk cId="34603150" sldId="260"/>
            <ac:spMk id="10" creationId="{8F5CFD90-DC50-2D45-9F3D-0F528E364002}"/>
          </ac:spMkLst>
        </pc:spChg>
        <pc:spChg chg="add del">
          <ac:chgData name="Boue, Laurent" userId="b9b025f5-48d0-48c9-b574-275dd582beef" providerId="ADAL" clId="{E87E9610-F548-7C4D-83EA-BA10E9ABFAE7}" dt="2019-03-07T15:32:25.859" v="11995"/>
          <ac:spMkLst>
            <pc:docMk/>
            <pc:sldMk cId="34603150" sldId="260"/>
            <ac:spMk id="12" creationId="{6D0492B7-5542-2F4B-8248-F74BC99E40DE}"/>
          </ac:spMkLst>
        </pc:spChg>
        <pc:spChg chg="add del mod">
          <ac:chgData name="Boue, Laurent" userId="b9b025f5-48d0-48c9-b574-275dd582beef" providerId="ADAL" clId="{E87E9610-F548-7C4D-83EA-BA10E9ABFAE7}" dt="2019-03-07T15:32:25.019" v="11993"/>
          <ac:spMkLst>
            <pc:docMk/>
            <pc:sldMk cId="34603150" sldId="260"/>
            <ac:spMk id="13" creationId="{B40749AC-FFC8-4E44-B53C-54991E008BD8}"/>
          </ac:spMkLst>
        </pc:spChg>
        <pc:spChg chg="add mod">
          <ac:chgData name="Boue, Laurent" userId="b9b025f5-48d0-48c9-b574-275dd582beef" providerId="ADAL" clId="{E87E9610-F548-7C4D-83EA-BA10E9ABFAE7}" dt="2019-03-08T13:41:43.993" v="12124" actId="1076"/>
          <ac:spMkLst>
            <pc:docMk/>
            <pc:sldMk cId="34603150" sldId="260"/>
            <ac:spMk id="14" creationId="{0C6CE390-DC4C-F84F-818B-6EFC2EE416F7}"/>
          </ac:spMkLst>
        </pc:spChg>
        <pc:spChg chg="add mod">
          <ac:chgData name="Boue, Laurent" userId="b9b025f5-48d0-48c9-b574-275dd582beef" providerId="ADAL" clId="{E87E9610-F548-7C4D-83EA-BA10E9ABFAE7}" dt="2019-03-08T13:42:36.413" v="12131" actId="14100"/>
          <ac:spMkLst>
            <pc:docMk/>
            <pc:sldMk cId="34603150" sldId="260"/>
            <ac:spMk id="15" creationId="{56A11DDF-F4BA-FC43-B53D-74F4BF9D017F}"/>
          </ac:spMkLst>
        </pc:spChg>
        <pc:picChg chg="add del mod">
          <ac:chgData name="Boue, Laurent" userId="b9b025f5-48d0-48c9-b574-275dd582beef" providerId="ADAL" clId="{E87E9610-F548-7C4D-83EA-BA10E9ABFAE7}" dt="2019-03-08T13:39:32.753" v="12091" actId="478"/>
          <ac:picMkLst>
            <pc:docMk/>
            <pc:sldMk cId="34603150" sldId="260"/>
            <ac:picMk id="2" creationId="{4B28809D-9FBF-6544-A8FE-F77F23D6B660}"/>
          </ac:picMkLst>
        </pc:picChg>
        <pc:picChg chg="del">
          <ac:chgData name="Boue, Laurent" userId="b9b025f5-48d0-48c9-b574-275dd582beef" providerId="ADAL" clId="{E87E9610-F548-7C4D-83EA-BA10E9ABFAE7}" dt="2019-03-07T15:30:04.679" v="11855" actId="478"/>
          <ac:picMkLst>
            <pc:docMk/>
            <pc:sldMk cId="34603150" sldId="260"/>
            <ac:picMk id="2" creationId="{7BD838AF-9BEA-2448-A5A2-1ED5C614F7D6}"/>
          </ac:picMkLst>
        </pc:picChg>
        <pc:picChg chg="del mod">
          <ac:chgData name="Boue, Laurent" userId="b9b025f5-48d0-48c9-b574-275dd582beef" providerId="ADAL" clId="{E87E9610-F548-7C4D-83EA-BA10E9ABFAE7}" dt="2019-03-07T15:30:20.620" v="11858" actId="478"/>
          <ac:picMkLst>
            <pc:docMk/>
            <pc:sldMk cId="34603150" sldId="260"/>
            <ac:picMk id="6" creationId="{3695A45F-F9BA-E44B-BC4F-213C767BC5E9}"/>
          </ac:picMkLst>
        </pc:picChg>
        <pc:picChg chg="add mod">
          <ac:chgData name="Boue, Laurent" userId="b9b025f5-48d0-48c9-b574-275dd582beef" providerId="ADAL" clId="{E87E9610-F548-7C4D-83EA-BA10E9ABFAE7}" dt="2019-03-08T13:42:42.057" v="12132" actId="1076"/>
          <ac:picMkLst>
            <pc:docMk/>
            <pc:sldMk cId="34603150" sldId="260"/>
            <ac:picMk id="6" creationId="{86FEF75A-7267-B24B-BBD1-2FC2310F441D}"/>
          </ac:picMkLst>
        </pc:picChg>
        <pc:picChg chg="add mod">
          <ac:chgData name="Boue, Laurent" userId="b9b025f5-48d0-48c9-b574-275dd582beef" providerId="ADAL" clId="{E87E9610-F548-7C4D-83EA-BA10E9ABFAE7}" dt="2019-03-08T13:42:30.910" v="12129" actId="1076"/>
          <ac:picMkLst>
            <pc:docMk/>
            <pc:sldMk cId="34603150" sldId="260"/>
            <ac:picMk id="7" creationId="{BC2E08D2-727C-454B-B78C-319F27923B09}"/>
          </ac:picMkLst>
        </pc:picChg>
        <pc:picChg chg="add del mod">
          <ac:chgData name="Boue, Laurent" userId="b9b025f5-48d0-48c9-b574-275dd582beef" providerId="ADAL" clId="{E87E9610-F548-7C4D-83EA-BA10E9ABFAE7}" dt="2019-03-08T13:43:19.765" v="12138" actId="478"/>
          <ac:picMkLst>
            <pc:docMk/>
            <pc:sldMk cId="34603150" sldId="260"/>
            <ac:picMk id="8" creationId="{8F136FC6-44BB-F942-B14A-D5242A748229}"/>
          </ac:picMkLst>
        </pc:picChg>
        <pc:picChg chg="del mod">
          <ac:chgData name="Boue, Laurent" userId="b9b025f5-48d0-48c9-b574-275dd582beef" providerId="ADAL" clId="{E87E9610-F548-7C4D-83EA-BA10E9ABFAE7}" dt="2019-03-08T13:42:51.531" v="12134" actId="478"/>
          <ac:picMkLst>
            <pc:docMk/>
            <pc:sldMk cId="34603150" sldId="260"/>
            <ac:picMk id="9" creationId="{BF6EA60E-35EC-FF4D-A926-6F188DA70049}"/>
          </ac:picMkLst>
        </pc:picChg>
        <pc:picChg chg="add del mod">
          <ac:chgData name="Boue, Laurent" userId="b9b025f5-48d0-48c9-b574-275dd582beef" providerId="ADAL" clId="{E87E9610-F548-7C4D-83EA-BA10E9ABFAE7}" dt="2019-03-09T16:55:12.891" v="13835"/>
          <ac:picMkLst>
            <pc:docMk/>
            <pc:sldMk cId="34603150" sldId="260"/>
            <ac:picMk id="11" creationId="{AEEF8A2B-C2E6-3F4E-B741-0B804067C5DF}"/>
          </ac:picMkLst>
        </pc:picChg>
        <pc:picChg chg="del">
          <ac:chgData name="Boue, Laurent" userId="b9b025f5-48d0-48c9-b574-275dd582beef" providerId="ADAL" clId="{E87E9610-F548-7C4D-83EA-BA10E9ABFAE7}" dt="2019-03-07T15:30:03.314" v="11854" actId="478"/>
          <ac:picMkLst>
            <pc:docMk/>
            <pc:sldMk cId="34603150" sldId="260"/>
            <ac:picMk id="11" creationId="{D4E4608F-71FD-D34B-A7B1-D1C9F7274A3B}"/>
          </ac:picMkLst>
        </pc:picChg>
      </pc:sldChg>
      <pc:sldChg chg="addSp delSp modSp del">
        <pc:chgData name="Boue, Laurent" userId="b9b025f5-48d0-48c9-b574-275dd582beef" providerId="ADAL" clId="{E87E9610-F548-7C4D-83EA-BA10E9ABFAE7}" dt="2019-03-07T15:35:27.208" v="12089" actId="2696"/>
        <pc:sldMkLst>
          <pc:docMk/>
          <pc:sldMk cId="1751754638" sldId="261"/>
        </pc:sldMkLst>
        <pc:picChg chg="add del mod">
          <ac:chgData name="Boue, Laurent" userId="b9b025f5-48d0-48c9-b574-275dd582beef" providerId="ADAL" clId="{E87E9610-F548-7C4D-83EA-BA10E9ABFAE7}" dt="2019-03-06T09:46:46.844" v="9517"/>
          <ac:picMkLst>
            <pc:docMk/>
            <pc:sldMk cId="1751754638" sldId="261"/>
            <ac:picMk id="2" creationId="{6058AADB-512F-9D4A-AFE8-B759F44E6142}"/>
          </ac:picMkLst>
        </pc:picChg>
      </pc:sldChg>
      <pc:sldChg chg="addSp delSp modSp">
        <pc:chgData name="Boue, Laurent" userId="b9b025f5-48d0-48c9-b574-275dd582beef" providerId="ADAL" clId="{E87E9610-F548-7C4D-83EA-BA10E9ABFAE7}" dt="2019-03-08T19:28:40.057" v="12152" actId="14100"/>
        <pc:sldMkLst>
          <pc:docMk/>
          <pc:sldMk cId="1207487964" sldId="262"/>
        </pc:sldMkLst>
        <pc:spChg chg="del">
          <ac:chgData name="Boue, Laurent" userId="b9b025f5-48d0-48c9-b574-275dd582beef" providerId="ADAL" clId="{E87E9610-F548-7C4D-83EA-BA10E9ABFAE7}" dt="2019-03-08T19:28:28.572" v="12147" actId="478"/>
          <ac:spMkLst>
            <pc:docMk/>
            <pc:sldMk cId="1207487964" sldId="262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5T15:04:51.156" v="7146" actId="478"/>
          <ac:spMkLst>
            <pc:docMk/>
            <pc:sldMk cId="1207487964" sldId="262"/>
            <ac:spMk id="5" creationId="{1B532832-6F6A-BE4A-A05C-78CA5B0F3859}"/>
          </ac:spMkLst>
        </pc:spChg>
        <pc:spChg chg="add del mod">
          <ac:chgData name="Boue, Laurent" userId="b9b025f5-48d0-48c9-b574-275dd582beef" providerId="ADAL" clId="{E87E9610-F548-7C4D-83EA-BA10E9ABFAE7}" dt="2019-03-08T19:28:31.869" v="12149" actId="478"/>
          <ac:spMkLst>
            <pc:docMk/>
            <pc:sldMk cId="1207487964" sldId="262"/>
            <ac:spMk id="5" creationId="{D9183EEB-28FF-F241-903B-4174E5BC3B03}"/>
          </ac:spMkLst>
        </pc:spChg>
        <pc:spChg chg="add del mod">
          <ac:chgData name="Boue, Laurent" userId="b9b025f5-48d0-48c9-b574-275dd582beef" providerId="ADAL" clId="{E87E9610-F548-7C4D-83EA-BA10E9ABFAE7}" dt="2019-03-05T15:04:55.621" v="7149" actId="478"/>
          <ac:spMkLst>
            <pc:docMk/>
            <pc:sldMk cId="1207487964" sldId="262"/>
            <ac:spMk id="6" creationId="{16D7E55D-AEB9-5E4E-8053-F2AA959646CF}"/>
          </ac:spMkLst>
        </pc:spChg>
        <pc:spChg chg="del">
          <ac:chgData name="Boue, Laurent" userId="b9b025f5-48d0-48c9-b574-275dd582beef" providerId="ADAL" clId="{E87E9610-F548-7C4D-83EA-BA10E9ABFAE7}" dt="2019-03-08T19:28:17.276" v="12144" actId="478"/>
          <ac:spMkLst>
            <pc:docMk/>
            <pc:sldMk cId="1207487964" sldId="262"/>
            <ac:spMk id="7" creationId="{A1DFEE10-7DC4-884F-AFC1-AE308A34FD58}"/>
          </ac:spMkLst>
        </pc:spChg>
        <pc:picChg chg="add mod">
          <ac:chgData name="Boue, Laurent" userId="b9b025f5-48d0-48c9-b574-275dd582beef" providerId="ADAL" clId="{E87E9610-F548-7C4D-83EA-BA10E9ABFAE7}" dt="2019-03-08T19:28:40.057" v="12152" actId="14100"/>
          <ac:picMkLst>
            <pc:docMk/>
            <pc:sldMk cId="1207487964" sldId="262"/>
            <ac:picMk id="2" creationId="{462D58A9-63F2-3E4C-8555-104E23A9EAD4}"/>
          </ac:picMkLst>
        </pc:picChg>
      </pc:sldChg>
      <pc:sldChg chg="addSp delSp modSp">
        <pc:chgData name="Boue, Laurent" userId="b9b025f5-48d0-48c9-b574-275dd582beef" providerId="ADAL" clId="{E87E9610-F548-7C4D-83EA-BA10E9ABFAE7}" dt="2019-03-09T13:32:59.125" v="13603" actId="1076"/>
        <pc:sldMkLst>
          <pc:docMk/>
          <pc:sldMk cId="352412758" sldId="263"/>
        </pc:sldMkLst>
        <pc:spChg chg="add mod">
          <ac:chgData name="Boue, Laurent" userId="b9b025f5-48d0-48c9-b574-275dd582beef" providerId="ADAL" clId="{E87E9610-F548-7C4D-83EA-BA10E9ABFAE7}" dt="2019-03-09T13:31:27.640" v="13568" actId="20577"/>
          <ac:spMkLst>
            <pc:docMk/>
            <pc:sldMk cId="352412758" sldId="263"/>
            <ac:spMk id="6" creationId="{04917D6C-91C3-664E-8812-5A44B3954139}"/>
          </ac:spMkLst>
        </pc:spChg>
        <pc:spChg chg="add del mod">
          <ac:chgData name="Boue, Laurent" userId="b9b025f5-48d0-48c9-b574-275dd582beef" providerId="ADAL" clId="{E87E9610-F548-7C4D-83EA-BA10E9ABFAE7}" dt="2019-03-06T15:14:02.664" v="10940" actId="478"/>
          <ac:spMkLst>
            <pc:docMk/>
            <pc:sldMk cId="352412758" sldId="263"/>
            <ac:spMk id="6" creationId="{68052109-F83F-F44F-A80E-F7024336FA96}"/>
          </ac:spMkLst>
        </pc:spChg>
        <pc:spChg chg="add del">
          <ac:chgData name="Boue, Laurent" userId="b9b025f5-48d0-48c9-b574-275dd582beef" providerId="ADAL" clId="{E87E9610-F548-7C4D-83EA-BA10E9ABFAE7}" dt="2019-03-05T15:11:03.107" v="7429"/>
          <ac:spMkLst>
            <pc:docMk/>
            <pc:sldMk cId="352412758" sldId="263"/>
            <ac:spMk id="7" creationId="{EB0E1D86-5CF4-8545-ADA8-5F0FE9A6C09E}"/>
          </ac:spMkLst>
        </pc:spChg>
        <pc:spChg chg="add del mod">
          <ac:chgData name="Boue, Laurent" userId="b9b025f5-48d0-48c9-b574-275dd582beef" providerId="ADAL" clId="{E87E9610-F548-7C4D-83EA-BA10E9ABFAE7}" dt="2019-03-06T15:55:39.094" v="11764" actId="478"/>
          <ac:spMkLst>
            <pc:docMk/>
            <pc:sldMk cId="352412758" sldId="263"/>
            <ac:spMk id="8" creationId="{685DA28B-6A53-E94D-A882-D1D13375A4B6}"/>
          </ac:spMkLst>
        </pc:spChg>
        <pc:spChg chg="del">
          <ac:chgData name="Boue, Laurent" userId="b9b025f5-48d0-48c9-b574-275dd582beef" providerId="ADAL" clId="{E87E9610-F548-7C4D-83EA-BA10E9ABFAE7}" dt="2019-03-05T15:11:30.311" v="7477" actId="478"/>
          <ac:spMkLst>
            <pc:docMk/>
            <pc:sldMk cId="352412758" sldId="263"/>
            <ac:spMk id="8" creationId="{906C9149-289A-D241-872E-B39ADFAAE99C}"/>
          </ac:spMkLst>
        </pc:spChg>
        <pc:spChg chg="add mod">
          <ac:chgData name="Boue, Laurent" userId="b9b025f5-48d0-48c9-b574-275dd582beef" providerId="ADAL" clId="{E87E9610-F548-7C4D-83EA-BA10E9ABFAE7}" dt="2019-03-09T13:32:59.125" v="13603" actId="1076"/>
          <ac:spMkLst>
            <pc:docMk/>
            <pc:sldMk cId="352412758" sldId="263"/>
            <ac:spMk id="9" creationId="{E1F0160F-1DF1-6C4F-B704-46DBD60FC24B}"/>
          </ac:spMkLst>
        </pc:spChg>
        <pc:spChg chg="del mod">
          <ac:chgData name="Boue, Laurent" userId="b9b025f5-48d0-48c9-b574-275dd582beef" providerId="ADAL" clId="{E87E9610-F548-7C4D-83EA-BA10E9ABFAE7}" dt="2019-03-09T13:31:30.232" v="13569" actId="478"/>
          <ac:spMkLst>
            <pc:docMk/>
            <pc:sldMk cId="352412758" sldId="263"/>
            <ac:spMk id="10" creationId="{EB5E0760-6EF5-3B44-A934-918406C06DE4}"/>
          </ac:spMkLst>
        </pc:spChg>
        <pc:spChg chg="add del mod">
          <ac:chgData name="Boue, Laurent" userId="b9b025f5-48d0-48c9-b574-275dd582beef" providerId="ADAL" clId="{E87E9610-F548-7C4D-83EA-BA10E9ABFAE7}" dt="2019-03-06T15:55:41.848" v="11766" actId="478"/>
          <ac:spMkLst>
            <pc:docMk/>
            <pc:sldMk cId="352412758" sldId="263"/>
            <ac:spMk id="12" creationId="{126BE568-13D7-4641-8058-E67A7B3608E2}"/>
          </ac:spMkLst>
        </pc:spChg>
        <pc:spChg chg="mod">
          <ac:chgData name="Boue, Laurent" userId="b9b025f5-48d0-48c9-b574-275dd582beef" providerId="ADAL" clId="{E87E9610-F548-7C4D-83EA-BA10E9ABFAE7}" dt="2019-03-05T15:08:33.002" v="7174" actId="1076"/>
          <ac:spMkLst>
            <pc:docMk/>
            <pc:sldMk cId="352412758" sldId="263"/>
            <ac:spMk id="13" creationId="{AA2FC910-5153-144B-B9E1-A701172C078F}"/>
          </ac:spMkLst>
        </pc:spChg>
        <pc:picChg chg="add mod">
          <ac:chgData name="Boue, Laurent" userId="b9b025f5-48d0-48c9-b574-275dd582beef" providerId="ADAL" clId="{E87E9610-F548-7C4D-83EA-BA10E9ABFAE7}" dt="2019-03-09T13:31:33.657" v="13570" actId="1076"/>
          <ac:picMkLst>
            <pc:docMk/>
            <pc:sldMk cId="352412758" sldId="263"/>
            <ac:picMk id="2" creationId="{1789EE64-E9D0-6C4B-BD4C-32D4BA6970F7}"/>
          </ac:picMkLst>
        </pc:picChg>
        <pc:picChg chg="add del mod">
          <ac:chgData name="Boue, Laurent" userId="b9b025f5-48d0-48c9-b574-275dd582beef" providerId="ADAL" clId="{E87E9610-F548-7C4D-83EA-BA10E9ABFAE7}" dt="2019-03-05T15:22:54.045" v="7590" actId="478"/>
          <ac:picMkLst>
            <pc:docMk/>
            <pc:sldMk cId="352412758" sldId="263"/>
            <ac:picMk id="2" creationId="{2BF8B306-0357-5148-8274-4DF2654A158F}"/>
          </ac:picMkLst>
        </pc:picChg>
        <pc:picChg chg="add del mod">
          <ac:chgData name="Boue, Laurent" userId="b9b025f5-48d0-48c9-b574-275dd582beef" providerId="ADAL" clId="{E87E9610-F548-7C4D-83EA-BA10E9ABFAE7}" dt="2019-03-06T15:12:44.778" v="10935" actId="478"/>
          <ac:picMkLst>
            <pc:docMk/>
            <pc:sldMk cId="352412758" sldId="263"/>
            <ac:picMk id="3" creationId="{409216DD-0219-0F40-9241-21986BBCF91A}"/>
          </ac:picMkLst>
        </pc:picChg>
        <pc:picChg chg="add del mod">
          <ac:chgData name="Boue, Laurent" userId="b9b025f5-48d0-48c9-b574-275dd582beef" providerId="ADAL" clId="{E87E9610-F548-7C4D-83EA-BA10E9ABFAE7}" dt="2019-03-06T15:55:39.904" v="11765" actId="478"/>
          <ac:picMkLst>
            <pc:docMk/>
            <pc:sldMk cId="352412758" sldId="263"/>
            <ac:picMk id="11" creationId="{F4560213-5B6C-774E-9257-14F53F6BBCB1}"/>
          </ac:picMkLst>
        </pc:picChg>
        <pc:picChg chg="del">
          <ac:chgData name="Boue, Laurent" userId="b9b025f5-48d0-48c9-b574-275dd582beef" providerId="ADAL" clId="{E87E9610-F548-7C4D-83EA-BA10E9ABFAE7}" dt="2019-03-05T15:11:27.624" v="7476" actId="478"/>
          <ac:picMkLst>
            <pc:docMk/>
            <pc:sldMk cId="352412758" sldId="263"/>
            <ac:picMk id="12" creationId="{34CE0693-EE66-D04A-A694-73DE33C93508}"/>
          </ac:picMkLst>
        </pc:picChg>
      </pc:sldChg>
      <pc:sldChg chg="modSp del">
        <pc:chgData name="Boue, Laurent" userId="b9b025f5-48d0-48c9-b574-275dd582beef" providerId="ADAL" clId="{E87E9610-F548-7C4D-83EA-BA10E9ABFAE7}" dt="2019-03-05T15:03:30.464" v="7143" actId="2696"/>
        <pc:sldMkLst>
          <pc:docMk/>
          <pc:sldMk cId="3784014182" sldId="264"/>
        </pc:sldMkLst>
        <pc:picChg chg="mod">
          <ac:chgData name="Boue, Laurent" userId="b9b025f5-48d0-48c9-b574-275dd582beef" providerId="ADAL" clId="{E87E9610-F548-7C4D-83EA-BA10E9ABFAE7}" dt="2019-03-05T15:02:24.624" v="7134" actId="1076"/>
          <ac:picMkLst>
            <pc:docMk/>
            <pc:sldMk cId="3784014182" sldId="264"/>
            <ac:picMk id="7" creationId="{FF5BC5FB-03F9-0741-852F-06911C4D3563}"/>
          </ac:picMkLst>
        </pc:picChg>
      </pc:sldChg>
      <pc:sldChg chg="addSp delSp del">
        <pc:chgData name="Boue, Laurent" userId="b9b025f5-48d0-48c9-b574-275dd582beef" providerId="ADAL" clId="{E87E9610-F548-7C4D-83EA-BA10E9ABFAE7}" dt="2019-03-05T15:03:52.988" v="7145" actId="2696"/>
        <pc:sldMkLst>
          <pc:docMk/>
          <pc:sldMk cId="3080556074" sldId="265"/>
        </pc:sldMkLst>
        <pc:picChg chg="add del">
          <ac:chgData name="Boue, Laurent" userId="b9b025f5-48d0-48c9-b574-275dd582beef" providerId="ADAL" clId="{E87E9610-F548-7C4D-83EA-BA10E9ABFAE7}" dt="2019-03-05T15:02:54.275" v="7136"/>
          <ac:picMkLst>
            <pc:docMk/>
            <pc:sldMk cId="3080556074" sldId="265"/>
            <ac:picMk id="2" creationId="{222B4C02-DB64-874D-A9D1-209E6A39DD4C}"/>
          </ac:picMkLst>
        </pc:picChg>
      </pc:sldChg>
      <pc:sldChg chg="addSp delSp modSp del">
        <pc:chgData name="Boue, Laurent" userId="b9b025f5-48d0-48c9-b574-275dd582beef" providerId="ADAL" clId="{E87E9610-F548-7C4D-83EA-BA10E9ABFAE7}" dt="2019-03-05T09:33:46.790" v="2166" actId="2696"/>
        <pc:sldMkLst>
          <pc:docMk/>
          <pc:sldMk cId="3324680085" sldId="266"/>
        </pc:sldMkLst>
        <pc:spChg chg="add mod">
          <ac:chgData name="Boue, Laurent" userId="b9b025f5-48d0-48c9-b574-275dd582beef" providerId="ADAL" clId="{E87E9610-F548-7C4D-83EA-BA10E9ABFAE7}" dt="2019-03-05T09:33:35.345" v="2160"/>
          <ac:spMkLst>
            <pc:docMk/>
            <pc:sldMk cId="3324680085" sldId="266"/>
            <ac:spMk id="2" creationId="{D30DBAB5-3BC5-8446-92FF-C213AD75F90D}"/>
          </ac:spMkLst>
        </pc:spChg>
        <pc:spChg chg="del">
          <ac:chgData name="Boue, Laurent" userId="b9b025f5-48d0-48c9-b574-275dd582beef" providerId="ADAL" clId="{E87E9610-F548-7C4D-83EA-BA10E9ABFAE7}" dt="2019-03-05T09:33:35.345" v="2160"/>
          <ac:spMkLst>
            <pc:docMk/>
            <pc:sldMk cId="3324680085" sldId="266"/>
            <ac:spMk id="9" creationId="{717F1B0E-1689-A947-B1C1-6AD9973A6748}"/>
          </ac:spMkLst>
        </pc:spChg>
      </pc:sldChg>
      <pc:sldChg chg="addSp delSp modSp del">
        <pc:chgData name="Boue, Laurent" userId="b9b025f5-48d0-48c9-b574-275dd582beef" providerId="ADAL" clId="{E87E9610-F548-7C4D-83EA-BA10E9ABFAE7}" dt="2019-03-06T15:26:59.105" v="11141" actId="2696"/>
        <pc:sldMkLst>
          <pc:docMk/>
          <pc:sldMk cId="1086428359" sldId="268"/>
        </pc:sldMkLst>
        <pc:spChg chg="add del mod">
          <ac:chgData name="Boue, Laurent" userId="b9b025f5-48d0-48c9-b574-275dd582beef" providerId="ADAL" clId="{E87E9610-F548-7C4D-83EA-BA10E9ABFAE7}" dt="2019-03-06T15:26:18.180" v="11123"/>
          <ac:spMkLst>
            <pc:docMk/>
            <pc:sldMk cId="1086428359" sldId="268"/>
            <ac:spMk id="5" creationId="{66C9E5D1-62CB-8147-A4D1-31BDE3FD4BC9}"/>
          </ac:spMkLst>
        </pc:spChg>
        <pc:picChg chg="del">
          <ac:chgData name="Boue, Laurent" userId="b9b025f5-48d0-48c9-b574-275dd582beef" providerId="ADAL" clId="{E87E9610-F548-7C4D-83EA-BA10E9ABFAE7}" dt="2019-03-05T15:24:56.319" v="7730" actId="478"/>
          <ac:picMkLst>
            <pc:docMk/>
            <pc:sldMk cId="1086428359" sldId="268"/>
            <ac:picMk id="2" creationId="{177DBE41-10D1-0A49-AA07-7F26D951BD1B}"/>
          </ac:picMkLst>
        </pc:picChg>
        <pc:picChg chg="add mod">
          <ac:chgData name="Boue, Laurent" userId="b9b025f5-48d0-48c9-b574-275dd582beef" providerId="ADAL" clId="{E87E9610-F548-7C4D-83EA-BA10E9ABFAE7}" dt="2019-03-05T15:25:03.536" v="7732" actId="1076"/>
          <ac:picMkLst>
            <pc:docMk/>
            <pc:sldMk cId="1086428359" sldId="268"/>
            <ac:picMk id="8" creationId="{1EB95761-5F78-BC4A-858C-A362C1477F2F}"/>
          </ac:picMkLst>
        </pc:picChg>
      </pc:sldChg>
      <pc:sldChg chg="addSp delSp modSp add del ord">
        <pc:chgData name="Boue, Laurent" userId="b9b025f5-48d0-48c9-b574-275dd582beef" providerId="ADAL" clId="{E87E9610-F548-7C4D-83EA-BA10E9ABFAE7}" dt="2019-03-06T09:21:15.342" v="9281" actId="2696"/>
        <pc:sldMkLst>
          <pc:docMk/>
          <pc:sldMk cId="254838151" sldId="269"/>
        </pc:sldMkLst>
        <pc:spChg chg="add del">
          <ac:chgData name="Boue, Laurent" userId="b9b025f5-48d0-48c9-b574-275dd582beef" providerId="ADAL" clId="{E87E9610-F548-7C4D-83EA-BA10E9ABFAE7}" dt="2019-03-05T07:57:13.763" v="115"/>
          <ac:spMkLst>
            <pc:docMk/>
            <pc:sldMk cId="254838151" sldId="269"/>
            <ac:spMk id="2" creationId="{8582C294-0D1A-5D4A-B165-65A99D57FBDE}"/>
          </ac:spMkLst>
        </pc:spChg>
        <pc:spChg chg="mod">
          <ac:chgData name="Boue, Laurent" userId="b9b025f5-48d0-48c9-b574-275dd582beef" providerId="ADAL" clId="{E87E9610-F548-7C4D-83EA-BA10E9ABFAE7}" dt="2019-03-05T07:55:56.586" v="60" actId="20577"/>
          <ac:spMkLst>
            <pc:docMk/>
            <pc:sldMk cId="254838151" sldId="269"/>
            <ac:spMk id="3" creationId="{BEAD97FE-8357-E749-B3DD-D444A4B5F1A4}"/>
          </ac:spMkLst>
        </pc:spChg>
        <pc:spChg chg="del">
          <ac:chgData name="Boue, Laurent" userId="b9b025f5-48d0-48c9-b574-275dd582beef" providerId="ADAL" clId="{E87E9610-F548-7C4D-83EA-BA10E9ABFAE7}" dt="2019-03-05T07:55:59.480" v="61" actId="478"/>
          <ac:spMkLst>
            <pc:docMk/>
            <pc:sldMk cId="254838151" sldId="269"/>
            <ac:spMk id="6" creationId="{73141DC5-D826-974C-9B8E-AE3592803BBF}"/>
          </ac:spMkLst>
        </pc:spChg>
        <pc:spChg chg="mod">
          <ac:chgData name="Boue, Laurent" userId="b9b025f5-48d0-48c9-b574-275dd582beef" providerId="ADAL" clId="{E87E9610-F548-7C4D-83EA-BA10E9ABFAE7}" dt="2019-03-05T09:39:44.347" v="2223" actId="20577"/>
          <ac:spMkLst>
            <pc:docMk/>
            <pc:sldMk cId="254838151" sldId="269"/>
            <ac:spMk id="7" creationId="{50D67EB8-A5C9-3F44-8907-A8AD61626D46}"/>
          </ac:spMkLst>
        </pc:spChg>
        <pc:spChg chg="del">
          <ac:chgData name="Boue, Laurent" userId="b9b025f5-48d0-48c9-b574-275dd582beef" providerId="ADAL" clId="{E87E9610-F548-7C4D-83EA-BA10E9ABFAE7}" dt="2019-03-05T07:56:23.022" v="90" actId="478"/>
          <ac:spMkLst>
            <pc:docMk/>
            <pc:sldMk cId="254838151" sldId="269"/>
            <ac:spMk id="8" creationId="{704BCD84-F88C-9547-8442-08F4EB07AD1F}"/>
          </ac:spMkLst>
        </pc:spChg>
        <pc:spChg chg="del">
          <ac:chgData name="Boue, Laurent" userId="b9b025f5-48d0-48c9-b574-275dd582beef" providerId="ADAL" clId="{E87E9610-F548-7C4D-83EA-BA10E9ABFAE7}" dt="2019-03-05T07:56:24.794" v="91" actId="478"/>
          <ac:spMkLst>
            <pc:docMk/>
            <pc:sldMk cId="254838151" sldId="269"/>
            <ac:spMk id="9" creationId="{095160F2-81E0-2E42-AC5E-8FB78E3F143B}"/>
          </ac:spMkLst>
        </pc:spChg>
        <pc:spChg chg="add mod">
          <ac:chgData name="Boue, Laurent" userId="b9b025f5-48d0-48c9-b574-275dd582beef" providerId="ADAL" clId="{E87E9610-F548-7C4D-83EA-BA10E9ABFAE7}" dt="2019-03-05T09:35:27.344" v="2208" actId="20577"/>
          <ac:spMkLst>
            <pc:docMk/>
            <pc:sldMk cId="254838151" sldId="269"/>
            <ac:spMk id="10" creationId="{D907FB24-D552-3F43-A3FB-DD23250BD74C}"/>
          </ac:spMkLst>
        </pc:spChg>
        <pc:spChg chg="add mod">
          <ac:chgData name="Boue, Laurent" userId="b9b025f5-48d0-48c9-b574-275dd582beef" providerId="ADAL" clId="{E87E9610-F548-7C4D-83EA-BA10E9ABFAE7}" dt="2019-03-05T07:56:42.545" v="113" actId="20577"/>
          <ac:spMkLst>
            <pc:docMk/>
            <pc:sldMk cId="254838151" sldId="269"/>
            <ac:spMk id="11" creationId="{B6744514-BE69-E64D-B1A1-C49FBEB71E69}"/>
          </ac:spMkLst>
        </pc:spChg>
        <pc:spChg chg="add mod">
          <ac:chgData name="Boue, Laurent" userId="b9b025f5-48d0-48c9-b574-275dd582beef" providerId="ADAL" clId="{E87E9610-F548-7C4D-83EA-BA10E9ABFAE7}" dt="2019-03-05T09:02:49.683" v="1703" actId="20577"/>
          <ac:spMkLst>
            <pc:docMk/>
            <pc:sldMk cId="254838151" sldId="269"/>
            <ac:spMk id="12" creationId="{94CB5946-5443-6742-A096-47727F60A82F}"/>
          </ac:spMkLst>
        </pc:spChg>
        <pc:spChg chg="add del">
          <ac:chgData name="Boue, Laurent" userId="b9b025f5-48d0-48c9-b574-275dd582beef" providerId="ADAL" clId="{E87E9610-F548-7C4D-83EA-BA10E9ABFAE7}" dt="2019-03-05T09:04:03.568" v="1705"/>
          <ac:spMkLst>
            <pc:docMk/>
            <pc:sldMk cId="254838151" sldId="269"/>
            <ac:spMk id="13" creationId="{F1BAEC6C-5D86-ED46-B6A1-9A8006FCEA27}"/>
          </ac:spMkLst>
        </pc:spChg>
        <pc:spChg chg="add">
          <ac:chgData name="Boue, Laurent" userId="b9b025f5-48d0-48c9-b574-275dd582beef" providerId="ADAL" clId="{E87E9610-F548-7C4D-83EA-BA10E9ABFAE7}" dt="2019-03-05T09:35:08.402" v="2167"/>
          <ac:spMkLst>
            <pc:docMk/>
            <pc:sldMk cId="254838151" sldId="269"/>
            <ac:spMk id="14" creationId="{CF399824-6A8C-204A-9E67-8D36EDC0C4F0}"/>
          </ac:spMkLst>
        </pc:spChg>
        <pc:picChg chg="add del">
          <ac:chgData name="Boue, Laurent" userId="b9b025f5-48d0-48c9-b574-275dd582beef" providerId="ADAL" clId="{E87E9610-F548-7C4D-83EA-BA10E9ABFAE7}" dt="2019-03-05T09:04:09.316" v="1707" actId="478"/>
          <ac:picMkLst>
            <pc:docMk/>
            <pc:sldMk cId="254838151" sldId="269"/>
            <ac:picMk id="4" creationId="{94B6C6FE-ACB7-3C42-8385-10980D8EB33B}"/>
          </ac:picMkLst>
        </pc:picChg>
        <pc:picChg chg="add mod">
          <ac:chgData name="Boue, Laurent" userId="b9b025f5-48d0-48c9-b574-275dd582beef" providerId="ADAL" clId="{E87E9610-F548-7C4D-83EA-BA10E9ABFAE7}" dt="2019-03-05T09:44:17.209" v="2230" actId="1076"/>
          <ac:picMkLst>
            <pc:docMk/>
            <pc:sldMk cId="254838151" sldId="269"/>
            <ac:picMk id="5" creationId="{A0C58694-3020-EC48-97C2-4265A01F98C6}"/>
          </ac:picMkLst>
        </pc:picChg>
      </pc:sldChg>
      <pc:sldChg chg="addSp delSp modSp add del ord">
        <pc:chgData name="Boue, Laurent" userId="b9b025f5-48d0-48c9-b574-275dd582beef" providerId="ADAL" clId="{E87E9610-F548-7C4D-83EA-BA10E9ABFAE7}" dt="2019-03-05T10:55:31.351" v="3317" actId="2696"/>
        <pc:sldMkLst>
          <pc:docMk/>
          <pc:sldMk cId="3878280814" sldId="270"/>
        </pc:sldMkLst>
        <pc:spChg chg="mod">
          <ac:chgData name="Boue, Laurent" userId="b9b025f5-48d0-48c9-b574-275dd582beef" providerId="ADAL" clId="{E87E9610-F548-7C4D-83EA-BA10E9ABFAE7}" dt="2019-03-05T10:15:55.847" v="2359" actId="20577"/>
          <ac:spMkLst>
            <pc:docMk/>
            <pc:sldMk cId="3878280814" sldId="270"/>
            <ac:spMk id="3" creationId="{BEAD97FE-8357-E749-B3DD-D444A4B5F1A4}"/>
          </ac:spMkLst>
        </pc:spChg>
        <pc:spChg chg="del">
          <ac:chgData name="Boue, Laurent" userId="b9b025f5-48d0-48c9-b574-275dd582beef" providerId="ADAL" clId="{E87E9610-F548-7C4D-83EA-BA10E9ABFAE7}" dt="2019-03-05T07:57:21.982" v="118" actId="478"/>
          <ac:spMkLst>
            <pc:docMk/>
            <pc:sldMk cId="3878280814" sldId="270"/>
            <ac:spMk id="7" creationId="{50D67EB8-A5C9-3F44-8907-A8AD61626D46}"/>
          </ac:spMkLst>
        </pc:spChg>
        <pc:spChg chg="add mod">
          <ac:chgData name="Boue, Laurent" userId="b9b025f5-48d0-48c9-b574-275dd582beef" providerId="ADAL" clId="{E87E9610-F548-7C4D-83EA-BA10E9ABFAE7}" dt="2019-03-05T08:08:40.009" v="142" actId="20577"/>
          <ac:spMkLst>
            <pc:docMk/>
            <pc:sldMk cId="3878280814" sldId="270"/>
            <ac:spMk id="8" creationId="{CD9202C7-27EF-8C4F-96B7-DF1B247ED344}"/>
          </ac:spMkLst>
        </pc:spChg>
        <pc:spChg chg="add mod">
          <ac:chgData name="Boue, Laurent" userId="b9b025f5-48d0-48c9-b574-275dd582beef" providerId="ADAL" clId="{E87E9610-F548-7C4D-83EA-BA10E9ABFAE7}" dt="2019-03-05T08:41:33.004" v="865" actId="1076"/>
          <ac:spMkLst>
            <pc:docMk/>
            <pc:sldMk cId="3878280814" sldId="270"/>
            <ac:spMk id="9" creationId="{A8171647-FB99-2F47-A965-EEAEF148BC83}"/>
          </ac:spMkLst>
        </pc:spChg>
        <pc:spChg chg="del">
          <ac:chgData name="Boue, Laurent" userId="b9b025f5-48d0-48c9-b574-275dd582beef" providerId="ADAL" clId="{E87E9610-F548-7C4D-83EA-BA10E9ABFAE7}" dt="2019-03-05T07:57:24.133" v="119" actId="478"/>
          <ac:spMkLst>
            <pc:docMk/>
            <pc:sldMk cId="3878280814" sldId="270"/>
            <ac:spMk id="10" creationId="{D907FB24-D552-3F43-A3FB-DD23250BD74C}"/>
          </ac:spMkLst>
        </pc:spChg>
        <pc:spChg chg="del">
          <ac:chgData name="Boue, Laurent" userId="b9b025f5-48d0-48c9-b574-275dd582beef" providerId="ADAL" clId="{E87E9610-F548-7C4D-83EA-BA10E9ABFAE7}" dt="2019-03-05T07:57:18.107" v="117" actId="478"/>
          <ac:spMkLst>
            <pc:docMk/>
            <pc:sldMk cId="3878280814" sldId="270"/>
            <ac:spMk id="11" creationId="{B6744514-BE69-E64D-B1A1-C49FBEB71E69}"/>
          </ac:spMkLst>
        </pc:spChg>
        <pc:spChg chg="add mod">
          <ac:chgData name="Boue, Laurent" userId="b9b025f5-48d0-48c9-b574-275dd582beef" providerId="ADAL" clId="{E87E9610-F548-7C4D-83EA-BA10E9ABFAE7}" dt="2019-03-05T10:15:58.083" v="2360" actId="20577"/>
          <ac:spMkLst>
            <pc:docMk/>
            <pc:sldMk cId="3878280814" sldId="270"/>
            <ac:spMk id="12" creationId="{C57B7362-2989-0346-9F56-B413E6BBB02A}"/>
          </ac:spMkLst>
        </pc:spChg>
        <pc:spChg chg="add del">
          <ac:chgData name="Boue, Laurent" userId="b9b025f5-48d0-48c9-b574-275dd582beef" providerId="ADAL" clId="{E87E9610-F548-7C4D-83EA-BA10E9ABFAE7}" dt="2019-03-05T08:36:03.899" v="739"/>
          <ac:spMkLst>
            <pc:docMk/>
            <pc:sldMk cId="3878280814" sldId="270"/>
            <ac:spMk id="13" creationId="{14897B27-4F19-7447-8486-10DFF5C69DF4}"/>
          </ac:spMkLst>
        </pc:spChg>
        <pc:spChg chg="add del mod">
          <ac:chgData name="Boue, Laurent" userId="b9b025f5-48d0-48c9-b574-275dd582beef" providerId="ADAL" clId="{E87E9610-F548-7C4D-83EA-BA10E9ABFAE7}" dt="2019-03-05T10:53:59.662" v="3295"/>
          <ac:spMkLst>
            <pc:docMk/>
            <pc:sldMk cId="3878280814" sldId="270"/>
            <ac:spMk id="14" creationId="{2B3C870A-1796-134C-AD3C-1E74DF5392F9}"/>
          </ac:spMkLst>
        </pc:spChg>
        <pc:spChg chg="add del">
          <ac:chgData name="Boue, Laurent" userId="b9b025f5-48d0-48c9-b574-275dd582beef" providerId="ADAL" clId="{E87E9610-F548-7C4D-83EA-BA10E9ABFAE7}" dt="2019-03-05T08:37:46.473" v="753" actId="478"/>
          <ac:spMkLst>
            <pc:docMk/>
            <pc:sldMk cId="3878280814" sldId="270"/>
            <ac:spMk id="15" creationId="{5FFE8C93-383F-C14A-9FCF-6604C231DBA9}"/>
          </ac:spMkLst>
        </pc:spChg>
        <pc:spChg chg="add del mod">
          <ac:chgData name="Boue, Laurent" userId="b9b025f5-48d0-48c9-b574-275dd582beef" providerId="ADAL" clId="{E87E9610-F548-7C4D-83EA-BA10E9ABFAE7}" dt="2019-03-05T08:47:49.551" v="1001" actId="478"/>
          <ac:spMkLst>
            <pc:docMk/>
            <pc:sldMk cId="3878280814" sldId="270"/>
            <ac:spMk id="16" creationId="{79108906-19A2-5541-8135-D0F68C558074}"/>
          </ac:spMkLst>
        </pc:spChg>
        <pc:picChg chg="add del mod">
          <ac:chgData name="Boue, Laurent" userId="b9b025f5-48d0-48c9-b574-275dd582beef" providerId="ADAL" clId="{E87E9610-F548-7C4D-83EA-BA10E9ABFAE7}" dt="2019-03-05T10:32:20.187" v="2811" actId="478"/>
          <ac:picMkLst>
            <pc:docMk/>
            <pc:sldMk cId="3878280814" sldId="270"/>
            <ac:picMk id="2" creationId="{C067EF66-F765-9140-A6FB-4C34B351F786}"/>
          </ac:picMkLst>
        </pc:picChg>
        <pc:picChg chg="add del mod">
          <ac:chgData name="Boue, Laurent" userId="b9b025f5-48d0-48c9-b574-275dd582beef" providerId="ADAL" clId="{E87E9610-F548-7C4D-83EA-BA10E9ABFAE7}" dt="2019-03-05T10:53:31.312" v="3287"/>
          <ac:picMkLst>
            <pc:docMk/>
            <pc:sldMk cId="3878280814" sldId="270"/>
            <ac:picMk id="4" creationId="{56AB6DD1-D092-4746-AA4C-F9C4FE0EE27B}"/>
          </ac:picMkLst>
        </pc:picChg>
      </pc:sldChg>
      <pc:sldChg chg="add del">
        <pc:chgData name="Boue, Laurent" userId="b9b025f5-48d0-48c9-b574-275dd582beef" providerId="ADAL" clId="{E87E9610-F548-7C4D-83EA-BA10E9ABFAE7}" dt="2019-03-05T08:36:13.911" v="741" actId="2696"/>
        <pc:sldMkLst>
          <pc:docMk/>
          <pc:sldMk cId="974666565" sldId="271"/>
        </pc:sldMkLst>
      </pc:sldChg>
      <pc:sldChg chg="addSp delSp modSp add ord">
        <pc:chgData name="Boue, Laurent" userId="b9b025f5-48d0-48c9-b574-275dd582beef" providerId="ADAL" clId="{E87E9610-F548-7C4D-83EA-BA10E9ABFAE7}" dt="2019-03-09T12:46:05.822" v="12736" actId="20577"/>
        <pc:sldMkLst>
          <pc:docMk/>
          <pc:sldMk cId="4186481244" sldId="271"/>
        </pc:sldMkLst>
        <pc:spChg chg="del">
          <ac:chgData name="Boue, Laurent" userId="b9b025f5-48d0-48c9-b574-275dd582beef" providerId="ADAL" clId="{E87E9610-F548-7C4D-83EA-BA10E9ABFAE7}" dt="2019-03-05T08:44:18.876" v="867" actId="478"/>
          <ac:spMkLst>
            <pc:docMk/>
            <pc:sldMk cId="4186481244" sldId="271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5T08:44:26.975" v="872" actId="478"/>
          <ac:spMkLst>
            <pc:docMk/>
            <pc:sldMk cId="4186481244" sldId="271"/>
            <ac:spMk id="4" creationId="{7566CFED-CE9A-5245-8298-5D6B38ABB14B}"/>
          </ac:spMkLst>
        </pc:spChg>
        <pc:spChg chg="del">
          <ac:chgData name="Boue, Laurent" userId="b9b025f5-48d0-48c9-b574-275dd582beef" providerId="ADAL" clId="{E87E9610-F548-7C4D-83EA-BA10E9ABFAE7}" dt="2019-03-05T08:44:22.668" v="869" actId="478"/>
          <ac:spMkLst>
            <pc:docMk/>
            <pc:sldMk cId="4186481244" sldId="271"/>
            <ac:spMk id="7" creationId="{50D67EB8-A5C9-3F44-8907-A8AD61626D46}"/>
          </ac:spMkLst>
        </pc:spChg>
        <pc:spChg chg="del">
          <ac:chgData name="Boue, Laurent" userId="b9b025f5-48d0-48c9-b574-275dd582beef" providerId="ADAL" clId="{E87E9610-F548-7C4D-83EA-BA10E9ABFAE7}" dt="2019-03-05T08:44:29.006" v="873" actId="478"/>
          <ac:spMkLst>
            <pc:docMk/>
            <pc:sldMk cId="4186481244" sldId="271"/>
            <ac:spMk id="10" creationId="{D907FB24-D552-3F43-A3FB-DD23250BD74C}"/>
          </ac:spMkLst>
        </pc:spChg>
        <pc:spChg chg="del">
          <ac:chgData name="Boue, Laurent" userId="b9b025f5-48d0-48c9-b574-275dd582beef" providerId="ADAL" clId="{E87E9610-F548-7C4D-83EA-BA10E9ABFAE7}" dt="2019-03-05T08:44:20.829" v="868" actId="478"/>
          <ac:spMkLst>
            <pc:docMk/>
            <pc:sldMk cId="4186481244" sldId="271"/>
            <ac:spMk id="11" creationId="{B6744514-BE69-E64D-B1A1-C49FBEB71E69}"/>
          </ac:spMkLst>
        </pc:spChg>
        <pc:spChg chg="add mod">
          <ac:chgData name="Boue, Laurent" userId="b9b025f5-48d0-48c9-b574-275dd582beef" providerId="ADAL" clId="{E87E9610-F548-7C4D-83EA-BA10E9ABFAE7}" dt="2019-03-09T12:40:59.270" v="12639" actId="207"/>
          <ac:spMkLst>
            <pc:docMk/>
            <pc:sldMk cId="4186481244" sldId="271"/>
            <ac:spMk id="12" creationId="{F49436C5-E9C3-2046-89E7-2A2CC66B1967}"/>
          </ac:spMkLst>
        </pc:spChg>
        <pc:spChg chg="add mod">
          <ac:chgData name="Boue, Laurent" userId="b9b025f5-48d0-48c9-b574-275dd582beef" providerId="ADAL" clId="{E87E9610-F548-7C4D-83EA-BA10E9ABFAE7}" dt="2019-03-05T10:38:40.724" v="2907" actId="255"/>
          <ac:spMkLst>
            <pc:docMk/>
            <pc:sldMk cId="4186481244" sldId="271"/>
            <ac:spMk id="13" creationId="{AD18D878-2E93-394E-8843-EFF7D51D6B6F}"/>
          </ac:spMkLst>
        </pc:spChg>
        <pc:spChg chg="add mod">
          <ac:chgData name="Boue, Laurent" userId="b9b025f5-48d0-48c9-b574-275dd582beef" providerId="ADAL" clId="{E87E9610-F548-7C4D-83EA-BA10E9ABFAE7}" dt="2019-03-05T10:38:23.235" v="2905" actId="255"/>
          <ac:spMkLst>
            <pc:docMk/>
            <pc:sldMk cId="4186481244" sldId="271"/>
            <ac:spMk id="14" creationId="{213158B8-2C7D-6546-9DF2-F77E6424A9B3}"/>
          </ac:spMkLst>
        </pc:spChg>
        <pc:spChg chg="add mod">
          <ac:chgData name="Boue, Laurent" userId="b9b025f5-48d0-48c9-b574-275dd582beef" providerId="ADAL" clId="{E87E9610-F548-7C4D-83EA-BA10E9ABFAE7}" dt="2019-03-09T12:46:05.822" v="12736" actId="20577"/>
          <ac:spMkLst>
            <pc:docMk/>
            <pc:sldMk cId="4186481244" sldId="271"/>
            <ac:spMk id="15" creationId="{5AECBC2C-6165-8E4A-9960-F34CB9127929}"/>
          </ac:spMkLst>
        </pc:spChg>
        <pc:spChg chg="add mod">
          <ac:chgData name="Boue, Laurent" userId="b9b025f5-48d0-48c9-b574-275dd582beef" providerId="ADAL" clId="{E87E9610-F548-7C4D-83EA-BA10E9ABFAE7}" dt="2019-03-05T10:38:16.289" v="2904" actId="255"/>
          <ac:spMkLst>
            <pc:docMk/>
            <pc:sldMk cId="4186481244" sldId="271"/>
            <ac:spMk id="16" creationId="{25DC58A2-9026-7244-BA7A-BA5221B2C488}"/>
          </ac:spMkLst>
        </pc:spChg>
        <pc:spChg chg="add mod">
          <ac:chgData name="Boue, Laurent" userId="b9b025f5-48d0-48c9-b574-275dd582beef" providerId="ADAL" clId="{E87E9610-F548-7C4D-83EA-BA10E9ABFAE7}" dt="2019-03-05T10:40:02.489" v="2947" actId="1076"/>
          <ac:spMkLst>
            <pc:docMk/>
            <pc:sldMk cId="4186481244" sldId="271"/>
            <ac:spMk id="17" creationId="{3C634916-B26C-CD49-93A3-9BBAF37ECEF0}"/>
          </ac:spMkLst>
        </pc:spChg>
        <pc:picChg chg="add mod">
          <ac:chgData name="Boue, Laurent" userId="b9b025f5-48d0-48c9-b574-275dd582beef" providerId="ADAL" clId="{E87E9610-F548-7C4D-83EA-BA10E9ABFAE7}" dt="2019-03-05T10:37:56.917" v="2900" actId="1076"/>
          <ac:picMkLst>
            <pc:docMk/>
            <pc:sldMk cId="4186481244" sldId="271"/>
            <ac:picMk id="5" creationId="{FA8CE211-851B-1F43-B705-01170B628997}"/>
          </ac:picMkLst>
        </pc:picChg>
        <pc:picChg chg="add del mod">
          <ac:chgData name="Boue, Laurent" userId="b9b025f5-48d0-48c9-b574-275dd582beef" providerId="ADAL" clId="{E87E9610-F548-7C4D-83EA-BA10E9ABFAE7}" dt="2019-03-05T08:45:49.659" v="878" actId="478"/>
          <ac:picMkLst>
            <pc:docMk/>
            <pc:sldMk cId="4186481244" sldId="271"/>
            <ac:picMk id="6" creationId="{FB9A5845-02C6-A346-8261-8D275BD3F71E}"/>
          </ac:picMkLst>
        </pc:picChg>
        <pc:picChg chg="add mod">
          <ac:chgData name="Boue, Laurent" userId="b9b025f5-48d0-48c9-b574-275dd582beef" providerId="ADAL" clId="{E87E9610-F548-7C4D-83EA-BA10E9ABFAE7}" dt="2019-03-05T10:37:55.082" v="2899" actId="1076"/>
          <ac:picMkLst>
            <pc:docMk/>
            <pc:sldMk cId="4186481244" sldId="271"/>
            <ac:picMk id="8" creationId="{97DB70A0-D4FE-5446-8FDA-6A5662510803}"/>
          </ac:picMkLst>
        </pc:picChg>
      </pc:sldChg>
      <pc:sldChg chg="addSp delSp modSp add ord">
        <pc:chgData name="Boue, Laurent" userId="b9b025f5-48d0-48c9-b574-275dd582beef" providerId="ADAL" clId="{E87E9610-F548-7C4D-83EA-BA10E9ABFAE7}" dt="2019-03-09T12:48:57.659" v="12773" actId="207"/>
        <pc:sldMkLst>
          <pc:docMk/>
          <pc:sldMk cId="479042199" sldId="272"/>
        </pc:sldMkLst>
        <pc:spChg chg="del mod">
          <ac:chgData name="Boue, Laurent" userId="b9b025f5-48d0-48c9-b574-275dd582beef" providerId="ADAL" clId="{E87E9610-F548-7C4D-83EA-BA10E9ABFAE7}" dt="2019-03-09T12:47:09.913" v="12760" actId="478"/>
          <ac:spMkLst>
            <pc:docMk/>
            <pc:sldMk cId="479042199" sldId="272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9T12:47:37.651" v="12765" actId="478"/>
          <ac:spMkLst>
            <pc:docMk/>
            <pc:sldMk cId="479042199" sldId="272"/>
            <ac:spMk id="5" creationId="{7106CFC3-7D42-D343-B8C9-D8838597A3A3}"/>
          </ac:spMkLst>
        </pc:spChg>
        <pc:spChg chg="add mod">
          <ac:chgData name="Boue, Laurent" userId="b9b025f5-48d0-48c9-b574-275dd582beef" providerId="ADAL" clId="{E87E9610-F548-7C4D-83EA-BA10E9ABFAE7}" dt="2019-03-09T12:47:33.080" v="12764" actId="207"/>
          <ac:spMkLst>
            <pc:docMk/>
            <pc:sldMk cId="479042199" sldId="272"/>
            <ac:spMk id="6" creationId="{9AB71798-EF98-0C4B-8E6A-E22DD7241594}"/>
          </ac:spMkLst>
        </pc:spChg>
        <pc:spChg chg="del">
          <ac:chgData name="Boue, Laurent" userId="b9b025f5-48d0-48c9-b574-275dd582beef" providerId="ADAL" clId="{E87E9610-F548-7C4D-83EA-BA10E9ABFAE7}" dt="2019-03-05T09:04:16.864" v="1709" actId="478"/>
          <ac:spMkLst>
            <pc:docMk/>
            <pc:sldMk cId="479042199" sldId="272"/>
            <ac:spMk id="7" creationId="{50D67EB8-A5C9-3F44-8907-A8AD61626D46}"/>
          </ac:spMkLst>
        </pc:spChg>
        <pc:spChg chg="add del mod">
          <ac:chgData name="Boue, Laurent" userId="b9b025f5-48d0-48c9-b574-275dd582beef" providerId="ADAL" clId="{E87E9610-F548-7C4D-83EA-BA10E9ABFAE7}" dt="2019-03-05T11:28:31.439" v="3695" actId="478"/>
          <ac:spMkLst>
            <pc:docMk/>
            <pc:sldMk cId="479042199" sldId="272"/>
            <ac:spMk id="8" creationId="{E9278C43-3C70-0D45-A88A-25070A33AD53}"/>
          </ac:spMkLst>
        </pc:spChg>
        <pc:spChg chg="add del mod">
          <ac:chgData name="Boue, Laurent" userId="b9b025f5-48d0-48c9-b574-275dd582beef" providerId="ADAL" clId="{E87E9610-F548-7C4D-83EA-BA10E9ABFAE7}" dt="2019-03-05T11:28:29.549" v="3694" actId="478"/>
          <ac:spMkLst>
            <pc:docMk/>
            <pc:sldMk cId="479042199" sldId="272"/>
            <ac:spMk id="9" creationId="{BF99F061-C6F4-F347-A989-2A231CFA7DDC}"/>
          </ac:spMkLst>
        </pc:spChg>
        <pc:spChg chg="del">
          <ac:chgData name="Boue, Laurent" userId="b9b025f5-48d0-48c9-b574-275dd582beef" providerId="ADAL" clId="{E87E9610-F548-7C4D-83EA-BA10E9ABFAE7}" dt="2019-03-05T09:04:18.582" v="1710" actId="478"/>
          <ac:spMkLst>
            <pc:docMk/>
            <pc:sldMk cId="479042199" sldId="272"/>
            <ac:spMk id="10" creationId="{D907FB24-D552-3F43-A3FB-DD23250BD74C}"/>
          </ac:spMkLst>
        </pc:spChg>
        <pc:spChg chg="del">
          <ac:chgData name="Boue, Laurent" userId="b9b025f5-48d0-48c9-b574-275dd582beef" providerId="ADAL" clId="{E87E9610-F548-7C4D-83EA-BA10E9ABFAE7}" dt="2019-03-05T09:04:14.913" v="1708" actId="478"/>
          <ac:spMkLst>
            <pc:docMk/>
            <pc:sldMk cId="479042199" sldId="272"/>
            <ac:spMk id="11" creationId="{B6744514-BE69-E64D-B1A1-C49FBEB71E69}"/>
          </ac:spMkLst>
        </pc:spChg>
        <pc:spChg chg="del">
          <ac:chgData name="Boue, Laurent" userId="b9b025f5-48d0-48c9-b574-275dd582beef" providerId="ADAL" clId="{E87E9610-F548-7C4D-83EA-BA10E9ABFAE7}" dt="2019-03-05T09:04:20.375" v="1711" actId="478"/>
          <ac:spMkLst>
            <pc:docMk/>
            <pc:sldMk cId="479042199" sldId="272"/>
            <ac:spMk id="12" creationId="{94CB5946-5443-6742-A096-47727F60A82F}"/>
          </ac:spMkLst>
        </pc:spChg>
        <pc:spChg chg="add mod">
          <ac:chgData name="Boue, Laurent" userId="b9b025f5-48d0-48c9-b574-275dd582beef" providerId="ADAL" clId="{E87E9610-F548-7C4D-83EA-BA10E9ABFAE7}" dt="2019-03-09T12:48:36.390" v="12772" actId="113"/>
          <ac:spMkLst>
            <pc:docMk/>
            <pc:sldMk cId="479042199" sldId="272"/>
            <ac:spMk id="13" creationId="{8BBA42CE-5AD7-6144-BAC1-2ADA4EE5BF31}"/>
          </ac:spMkLst>
        </pc:spChg>
        <pc:spChg chg="add mod">
          <ac:chgData name="Boue, Laurent" userId="b9b025f5-48d0-48c9-b574-275dd582beef" providerId="ADAL" clId="{E87E9610-F548-7C4D-83EA-BA10E9ABFAE7}" dt="2019-03-09T12:48:57.659" v="12773" actId="207"/>
          <ac:spMkLst>
            <pc:docMk/>
            <pc:sldMk cId="479042199" sldId="272"/>
            <ac:spMk id="14" creationId="{E3EF1325-962C-A045-8B38-757D42004E81}"/>
          </ac:spMkLst>
        </pc:spChg>
        <pc:picChg chg="add del mod">
          <ac:chgData name="Boue, Laurent" userId="b9b025f5-48d0-48c9-b574-275dd582beef" providerId="ADAL" clId="{E87E9610-F548-7C4D-83EA-BA10E9ABFAE7}" dt="2019-03-05T11:31:47.435" v="3907" actId="478"/>
          <ac:picMkLst>
            <pc:docMk/>
            <pc:sldMk cId="479042199" sldId="272"/>
            <ac:picMk id="2" creationId="{6B8C1ACF-1027-7648-8812-D25655041FE3}"/>
          </ac:picMkLst>
        </pc:picChg>
        <pc:picChg chg="mod">
          <ac:chgData name="Boue, Laurent" userId="b9b025f5-48d0-48c9-b574-275dd582beef" providerId="ADAL" clId="{E87E9610-F548-7C4D-83EA-BA10E9ABFAE7}" dt="2019-03-09T12:48:27.824" v="12771" actId="1076"/>
          <ac:picMkLst>
            <pc:docMk/>
            <pc:sldMk cId="479042199" sldId="272"/>
            <ac:picMk id="4" creationId="{94B6C6FE-ACB7-3C42-8385-10980D8EB33B}"/>
          </ac:picMkLst>
        </pc:picChg>
      </pc:sldChg>
      <pc:sldChg chg="add del">
        <pc:chgData name="Boue, Laurent" userId="b9b025f5-48d0-48c9-b574-275dd582beef" providerId="ADAL" clId="{E87E9610-F548-7C4D-83EA-BA10E9ABFAE7}" dt="2019-03-05T09:21:37.193" v="1844" actId="2696"/>
        <pc:sldMkLst>
          <pc:docMk/>
          <pc:sldMk cId="842571510" sldId="273"/>
        </pc:sldMkLst>
      </pc:sldChg>
      <pc:sldChg chg="addSp delSp modSp add ord">
        <pc:chgData name="Boue, Laurent" userId="b9b025f5-48d0-48c9-b574-275dd582beef" providerId="ADAL" clId="{E87E9610-F548-7C4D-83EA-BA10E9ABFAE7}" dt="2019-03-09T12:31:28.666" v="12320" actId="207"/>
        <pc:sldMkLst>
          <pc:docMk/>
          <pc:sldMk cId="1493162320" sldId="273"/>
        </pc:sldMkLst>
        <pc:spChg chg="add del mod">
          <ac:chgData name="Boue, Laurent" userId="b9b025f5-48d0-48c9-b574-275dd582beef" providerId="ADAL" clId="{E87E9610-F548-7C4D-83EA-BA10E9ABFAE7}" dt="2019-03-09T12:28:33.816" v="12222"/>
          <ac:spMkLst>
            <pc:docMk/>
            <pc:sldMk cId="1493162320" sldId="273"/>
            <ac:spMk id="2" creationId="{4319E087-6A94-A24C-9A5D-D9AB31414FCB}"/>
          </ac:spMkLst>
        </pc:spChg>
        <pc:spChg chg="del">
          <ac:chgData name="Boue, Laurent" userId="b9b025f5-48d0-48c9-b574-275dd582beef" providerId="ADAL" clId="{E87E9610-F548-7C4D-83EA-BA10E9ABFAE7}" dt="2019-03-05T09:21:44.110" v="1846" actId="478"/>
          <ac:spMkLst>
            <pc:docMk/>
            <pc:sldMk cId="1493162320" sldId="273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5T09:21:52.464" v="1851" actId="478"/>
          <ac:spMkLst>
            <pc:docMk/>
            <pc:sldMk cId="1493162320" sldId="273"/>
            <ac:spMk id="4" creationId="{5060FB77-34B4-F440-AA66-2978B3DDEF93}"/>
          </ac:spMkLst>
        </pc:spChg>
        <pc:spChg chg="del">
          <ac:chgData name="Boue, Laurent" userId="b9b025f5-48d0-48c9-b574-275dd582beef" providerId="ADAL" clId="{E87E9610-F548-7C4D-83EA-BA10E9ABFAE7}" dt="2019-03-05T09:21:47.956" v="1848" actId="478"/>
          <ac:spMkLst>
            <pc:docMk/>
            <pc:sldMk cId="1493162320" sldId="273"/>
            <ac:spMk id="7" creationId="{50D67EB8-A5C9-3F44-8907-A8AD61626D46}"/>
          </ac:spMkLst>
        </pc:spChg>
        <pc:spChg chg="add del mod">
          <ac:chgData name="Boue, Laurent" userId="b9b025f5-48d0-48c9-b574-275dd582beef" providerId="ADAL" clId="{E87E9610-F548-7C4D-83EA-BA10E9ABFAE7}" dt="2019-03-05T14:50:51.047" v="6976" actId="478"/>
          <ac:spMkLst>
            <pc:docMk/>
            <pc:sldMk cId="1493162320" sldId="273"/>
            <ac:spMk id="9" creationId="{B8FA1341-B3FE-6B4E-9CF0-AB82F1AB6390}"/>
          </ac:spMkLst>
        </pc:spChg>
        <pc:spChg chg="del">
          <ac:chgData name="Boue, Laurent" userId="b9b025f5-48d0-48c9-b574-275dd582beef" providerId="ADAL" clId="{E87E9610-F548-7C4D-83EA-BA10E9ABFAE7}" dt="2019-03-05T09:21:55.064" v="1852" actId="478"/>
          <ac:spMkLst>
            <pc:docMk/>
            <pc:sldMk cId="1493162320" sldId="273"/>
            <ac:spMk id="10" creationId="{D907FB24-D552-3F43-A3FB-DD23250BD74C}"/>
          </ac:spMkLst>
        </pc:spChg>
        <pc:spChg chg="del">
          <ac:chgData name="Boue, Laurent" userId="b9b025f5-48d0-48c9-b574-275dd582beef" providerId="ADAL" clId="{E87E9610-F548-7C4D-83EA-BA10E9ABFAE7}" dt="2019-03-05T09:21:46.067" v="1847" actId="478"/>
          <ac:spMkLst>
            <pc:docMk/>
            <pc:sldMk cId="1493162320" sldId="273"/>
            <ac:spMk id="11" creationId="{B6744514-BE69-E64D-B1A1-C49FBEB71E69}"/>
          </ac:spMkLst>
        </pc:spChg>
        <pc:spChg chg="del mod">
          <ac:chgData name="Boue, Laurent" userId="b9b025f5-48d0-48c9-b574-275dd582beef" providerId="ADAL" clId="{E87E9610-F548-7C4D-83EA-BA10E9ABFAE7}" dt="2019-03-05T14:50:47.289" v="6974" actId="478"/>
          <ac:spMkLst>
            <pc:docMk/>
            <pc:sldMk cId="1493162320" sldId="273"/>
            <ac:spMk id="12" creationId="{94CB5946-5443-6742-A096-47727F60A82F}"/>
          </ac:spMkLst>
        </pc:spChg>
        <pc:spChg chg="add del mod">
          <ac:chgData name="Boue, Laurent" userId="b9b025f5-48d0-48c9-b574-275dd582beef" providerId="ADAL" clId="{E87E9610-F548-7C4D-83EA-BA10E9ABFAE7}" dt="2019-03-05T14:50:49.250" v="6975" actId="478"/>
          <ac:spMkLst>
            <pc:docMk/>
            <pc:sldMk cId="1493162320" sldId="273"/>
            <ac:spMk id="13" creationId="{5D4124EF-C870-BA40-BF62-EA6D6C6CD174}"/>
          </ac:spMkLst>
        </pc:spChg>
        <pc:spChg chg="add mod">
          <ac:chgData name="Boue, Laurent" userId="b9b025f5-48d0-48c9-b574-275dd582beef" providerId="ADAL" clId="{E87E9610-F548-7C4D-83EA-BA10E9ABFAE7}" dt="2019-03-05T14:51:00.942" v="6978" actId="27636"/>
          <ac:spMkLst>
            <pc:docMk/>
            <pc:sldMk cId="1493162320" sldId="273"/>
            <ac:spMk id="14" creationId="{1025F8F2-8514-3649-82D0-9C04C244D019}"/>
          </ac:spMkLst>
        </pc:spChg>
        <pc:spChg chg="add mod">
          <ac:chgData name="Boue, Laurent" userId="b9b025f5-48d0-48c9-b574-275dd582beef" providerId="ADAL" clId="{E87E9610-F548-7C4D-83EA-BA10E9ABFAE7}" dt="2019-03-09T12:31:28.666" v="12320" actId="207"/>
          <ac:spMkLst>
            <pc:docMk/>
            <pc:sldMk cId="1493162320" sldId="273"/>
            <ac:spMk id="16" creationId="{B5C8B080-41DC-A049-9522-79E3B9A68535}"/>
          </ac:spMkLst>
        </pc:spChg>
        <pc:picChg chg="add mod">
          <ac:chgData name="Boue, Laurent" userId="b9b025f5-48d0-48c9-b574-275dd582beef" providerId="ADAL" clId="{E87E9610-F548-7C4D-83EA-BA10E9ABFAE7}" dt="2019-03-09T12:28:29.851" v="12219" actId="1076"/>
          <ac:picMkLst>
            <pc:docMk/>
            <pc:sldMk cId="1493162320" sldId="273"/>
            <ac:picMk id="15" creationId="{B911517A-CCE3-E349-952B-F553B17996A7}"/>
          </ac:picMkLst>
        </pc:picChg>
      </pc:sldChg>
      <pc:sldChg chg="addSp delSp modSp add del ord">
        <pc:chgData name="Boue, Laurent" userId="b9b025f5-48d0-48c9-b574-275dd582beef" providerId="ADAL" clId="{E87E9610-F548-7C4D-83EA-BA10E9ABFAE7}" dt="2019-03-05T10:53:55.318" v="3294" actId="2696"/>
        <pc:sldMkLst>
          <pc:docMk/>
          <pc:sldMk cId="2750517987" sldId="274"/>
        </pc:sldMkLst>
        <pc:spChg chg="add del mod">
          <ac:chgData name="Boue, Laurent" userId="b9b025f5-48d0-48c9-b574-275dd582beef" providerId="ADAL" clId="{E87E9610-F548-7C4D-83EA-BA10E9ABFAE7}" dt="2019-03-05T10:29:06.560" v="2735"/>
          <ac:spMkLst>
            <pc:docMk/>
            <pc:sldMk cId="2750517987" sldId="274"/>
            <ac:spMk id="5" creationId="{74B550D3-1AB6-414D-A9F3-B791FFCB4978}"/>
          </ac:spMkLst>
        </pc:spChg>
        <pc:spChg chg="add del mod">
          <ac:chgData name="Boue, Laurent" userId="b9b025f5-48d0-48c9-b574-275dd582beef" providerId="ADAL" clId="{E87E9610-F548-7C4D-83EA-BA10E9ABFAE7}" dt="2019-03-05T10:47:58.179" v="3111"/>
          <ac:spMkLst>
            <pc:docMk/>
            <pc:sldMk cId="2750517987" sldId="274"/>
            <ac:spMk id="10" creationId="{2E0DBB42-E36A-864D-A0A5-8300D539D3C7}"/>
          </ac:spMkLst>
        </pc:spChg>
        <pc:spChg chg="add mod">
          <ac:chgData name="Boue, Laurent" userId="b9b025f5-48d0-48c9-b574-275dd582beef" providerId="ADAL" clId="{E87E9610-F548-7C4D-83EA-BA10E9ABFAE7}" dt="2019-03-05T10:25:23.942" v="2613" actId="20577"/>
          <ac:spMkLst>
            <pc:docMk/>
            <pc:sldMk cId="2750517987" sldId="274"/>
            <ac:spMk id="11" creationId="{A601D2A8-2203-4546-AF51-8C8AA5435BF3}"/>
          </ac:spMkLst>
        </pc:spChg>
        <pc:spChg chg="add mod">
          <ac:chgData name="Boue, Laurent" userId="b9b025f5-48d0-48c9-b574-275dd582beef" providerId="ADAL" clId="{E87E9610-F548-7C4D-83EA-BA10E9ABFAE7}" dt="2019-03-05T10:25:54.808" v="2646" actId="1076"/>
          <ac:spMkLst>
            <pc:docMk/>
            <pc:sldMk cId="2750517987" sldId="274"/>
            <ac:spMk id="13" creationId="{C874C08B-C2AC-AC49-B533-E4D01BB29CFE}"/>
          </ac:spMkLst>
        </pc:spChg>
        <pc:spChg chg="del mod">
          <ac:chgData name="Boue, Laurent" userId="b9b025f5-48d0-48c9-b574-275dd582beef" providerId="ADAL" clId="{E87E9610-F548-7C4D-83EA-BA10E9ABFAE7}" dt="2019-03-05T10:18:04.863" v="2413" actId="478"/>
          <ac:spMkLst>
            <pc:docMk/>
            <pc:sldMk cId="2750517987" sldId="274"/>
            <ac:spMk id="14" creationId="{2B3C870A-1796-134C-AD3C-1E74DF5392F9}"/>
          </ac:spMkLst>
        </pc:spChg>
        <pc:picChg chg="mod">
          <ac:chgData name="Boue, Laurent" userId="b9b025f5-48d0-48c9-b574-275dd582beef" providerId="ADAL" clId="{E87E9610-F548-7C4D-83EA-BA10E9ABFAE7}" dt="2019-03-05T10:18:49.102" v="2415" actId="1076"/>
          <ac:picMkLst>
            <pc:docMk/>
            <pc:sldMk cId="2750517987" sldId="274"/>
            <ac:picMk id="2" creationId="{C067EF66-F765-9140-A6FB-4C34B351F786}"/>
          </ac:picMkLst>
        </pc:picChg>
        <pc:picChg chg="del">
          <ac:chgData name="Boue, Laurent" userId="b9b025f5-48d0-48c9-b574-275dd582beef" providerId="ADAL" clId="{E87E9610-F548-7C4D-83EA-BA10E9ABFAE7}" dt="2019-03-05T10:17:59.717" v="2410" actId="478"/>
          <ac:picMkLst>
            <pc:docMk/>
            <pc:sldMk cId="2750517987" sldId="274"/>
            <ac:picMk id="4" creationId="{56AB6DD1-D092-4746-AA4C-F9C4FE0EE27B}"/>
          </ac:picMkLst>
        </pc:picChg>
      </pc:sldChg>
      <pc:sldChg chg="addSp delSp modSp add">
        <pc:chgData name="Boue, Laurent" userId="b9b025f5-48d0-48c9-b574-275dd582beef" providerId="ADAL" clId="{E87E9610-F548-7C4D-83EA-BA10E9ABFAE7}" dt="2019-03-09T18:10:02.141" v="13928" actId="478"/>
        <pc:sldMkLst>
          <pc:docMk/>
          <pc:sldMk cId="3792362001" sldId="275"/>
        </pc:sldMkLst>
        <pc:spChg chg="add del mod">
          <ac:chgData name="Boue, Laurent" userId="b9b025f5-48d0-48c9-b574-275dd582beef" providerId="ADAL" clId="{E87E9610-F548-7C4D-83EA-BA10E9ABFAE7}" dt="2019-03-05T10:50:05.566" v="3182" actId="478"/>
          <ac:spMkLst>
            <pc:docMk/>
            <pc:sldMk cId="3792362001" sldId="275"/>
            <ac:spMk id="3" creationId="{8A9A42CA-F21D-9249-8A53-D9A9D5377156}"/>
          </ac:spMkLst>
        </pc:spChg>
        <pc:spChg chg="add mod">
          <ac:chgData name="Boue, Laurent" userId="b9b025f5-48d0-48c9-b574-275dd582beef" providerId="ADAL" clId="{E87E9610-F548-7C4D-83EA-BA10E9ABFAE7}" dt="2019-03-09T12:41:53.205" v="12647" actId="207"/>
          <ac:spMkLst>
            <pc:docMk/>
            <pc:sldMk cId="3792362001" sldId="275"/>
            <ac:spMk id="10" creationId="{DF3107F6-3878-664E-9D03-136A295B412A}"/>
          </ac:spMkLst>
        </pc:spChg>
        <pc:spChg chg="add mod">
          <ac:chgData name="Boue, Laurent" userId="b9b025f5-48d0-48c9-b574-275dd582beef" providerId="ADAL" clId="{E87E9610-F548-7C4D-83EA-BA10E9ABFAE7}" dt="2019-03-09T12:46:12.973" v="12746" actId="20577"/>
          <ac:spMkLst>
            <pc:docMk/>
            <pc:sldMk cId="3792362001" sldId="275"/>
            <ac:spMk id="11" creationId="{B654F4C3-B47B-6641-BE1B-8E5E94BA838F}"/>
          </ac:spMkLst>
        </pc:spChg>
        <pc:spChg chg="del">
          <ac:chgData name="Boue, Laurent" userId="b9b025f5-48d0-48c9-b574-275dd582beef" providerId="ADAL" clId="{E87E9610-F548-7C4D-83EA-BA10E9ABFAE7}" dt="2019-03-09T12:41:28.849" v="12642" actId="478"/>
          <ac:spMkLst>
            <pc:docMk/>
            <pc:sldMk cId="3792362001" sldId="275"/>
            <ac:spMk id="12" creationId="{F49436C5-E9C3-2046-89E7-2A2CC66B1967}"/>
          </ac:spMkLst>
        </pc:spChg>
        <pc:spChg chg="del">
          <ac:chgData name="Boue, Laurent" userId="b9b025f5-48d0-48c9-b574-275dd582beef" providerId="ADAL" clId="{E87E9610-F548-7C4D-83EA-BA10E9ABFAE7}" dt="2019-03-05T10:41:02.205" v="2955" actId="478"/>
          <ac:spMkLst>
            <pc:docMk/>
            <pc:sldMk cId="3792362001" sldId="275"/>
            <ac:spMk id="13" creationId="{AD18D878-2E93-394E-8843-EFF7D51D6B6F}"/>
          </ac:spMkLst>
        </pc:spChg>
        <pc:spChg chg="del">
          <ac:chgData name="Boue, Laurent" userId="b9b025f5-48d0-48c9-b574-275dd582beef" providerId="ADAL" clId="{E87E9610-F548-7C4D-83EA-BA10E9ABFAE7}" dt="2019-03-05T10:40:59.934" v="2954" actId="478"/>
          <ac:spMkLst>
            <pc:docMk/>
            <pc:sldMk cId="3792362001" sldId="275"/>
            <ac:spMk id="14" creationId="{213158B8-2C7D-6546-9DF2-F77E6424A9B3}"/>
          </ac:spMkLst>
        </pc:spChg>
        <pc:spChg chg="del">
          <ac:chgData name="Boue, Laurent" userId="b9b025f5-48d0-48c9-b574-275dd582beef" providerId="ADAL" clId="{E87E9610-F548-7C4D-83EA-BA10E9ABFAE7}" dt="2019-03-09T12:41:15.147" v="12640" actId="478"/>
          <ac:spMkLst>
            <pc:docMk/>
            <pc:sldMk cId="3792362001" sldId="275"/>
            <ac:spMk id="15" creationId="{5AECBC2C-6165-8E4A-9960-F34CB9127929}"/>
          </ac:spMkLst>
        </pc:spChg>
        <pc:spChg chg="del">
          <ac:chgData name="Boue, Laurent" userId="b9b025f5-48d0-48c9-b574-275dd582beef" providerId="ADAL" clId="{E87E9610-F548-7C4D-83EA-BA10E9ABFAE7}" dt="2019-03-05T10:40:18.913" v="2952" actId="478"/>
          <ac:spMkLst>
            <pc:docMk/>
            <pc:sldMk cId="3792362001" sldId="275"/>
            <ac:spMk id="16" creationId="{25DC58A2-9026-7244-BA7A-BA5221B2C488}"/>
          </ac:spMkLst>
        </pc:spChg>
        <pc:spChg chg="del">
          <ac:chgData name="Boue, Laurent" userId="b9b025f5-48d0-48c9-b574-275dd582beef" providerId="ADAL" clId="{E87E9610-F548-7C4D-83EA-BA10E9ABFAE7}" dt="2019-03-05T10:40:57.129" v="2953" actId="478"/>
          <ac:spMkLst>
            <pc:docMk/>
            <pc:sldMk cId="3792362001" sldId="275"/>
            <ac:spMk id="17" creationId="{3C634916-B26C-CD49-93A3-9BBAF37ECEF0}"/>
          </ac:spMkLst>
        </pc:spChg>
        <pc:spChg chg="add del mod">
          <ac:chgData name="Boue, Laurent" userId="b9b025f5-48d0-48c9-b574-275dd582beef" providerId="ADAL" clId="{E87E9610-F548-7C4D-83EA-BA10E9ABFAE7}" dt="2019-03-09T12:42:03.637" v="12648" actId="478"/>
          <ac:spMkLst>
            <pc:docMk/>
            <pc:sldMk cId="3792362001" sldId="275"/>
            <ac:spMk id="18" creationId="{AA4582B9-0AFD-1548-AA03-D7B364114E65}"/>
          </ac:spMkLst>
        </pc:spChg>
        <pc:spChg chg="add mod">
          <ac:chgData name="Boue, Laurent" userId="b9b025f5-48d0-48c9-b574-275dd582beef" providerId="ADAL" clId="{E87E9610-F548-7C4D-83EA-BA10E9ABFAE7}" dt="2019-03-09T18:09:38.880" v="13921" actId="1076"/>
          <ac:spMkLst>
            <pc:docMk/>
            <pc:sldMk cId="3792362001" sldId="275"/>
            <ac:spMk id="19" creationId="{93A187BE-D415-6A45-A9E5-66AFFD097FF3}"/>
          </ac:spMkLst>
        </pc:spChg>
        <pc:spChg chg="add del mod">
          <ac:chgData name="Boue, Laurent" userId="b9b025f5-48d0-48c9-b574-275dd582beef" providerId="ADAL" clId="{E87E9610-F548-7C4D-83EA-BA10E9ABFAE7}" dt="2019-03-09T18:09:59.606" v="13926" actId="478"/>
          <ac:spMkLst>
            <pc:docMk/>
            <pc:sldMk cId="3792362001" sldId="275"/>
            <ac:spMk id="20" creationId="{F38EB3EA-F1AF-9B45-A16D-808DFC60E9A2}"/>
          </ac:spMkLst>
        </pc:spChg>
        <pc:picChg chg="add mod">
          <ac:chgData name="Boue, Laurent" userId="b9b025f5-48d0-48c9-b574-275dd582beef" providerId="ADAL" clId="{E87E9610-F548-7C4D-83EA-BA10E9ABFAE7}" dt="2019-03-09T12:43:16.576" v="12690" actId="1076"/>
          <ac:picMkLst>
            <pc:docMk/>
            <pc:sldMk cId="3792362001" sldId="275"/>
            <ac:picMk id="2" creationId="{17FE58F7-8659-A34A-BFA0-A386883C5131}"/>
          </ac:picMkLst>
        </pc:picChg>
        <pc:picChg chg="add del mod">
          <ac:chgData name="Boue, Laurent" userId="b9b025f5-48d0-48c9-b574-275dd582beef" providerId="ADAL" clId="{E87E9610-F548-7C4D-83EA-BA10E9ABFAE7}" dt="2019-03-09T18:10:02.141" v="13928" actId="478"/>
          <ac:picMkLst>
            <pc:docMk/>
            <pc:sldMk cId="3792362001" sldId="275"/>
            <ac:picMk id="3" creationId="{4BCA54C4-708E-D542-8803-9F36ACE6BF7F}"/>
          </ac:picMkLst>
        </pc:picChg>
        <pc:picChg chg="add del mod">
          <ac:chgData name="Boue, Laurent" userId="b9b025f5-48d0-48c9-b574-275dd582beef" providerId="ADAL" clId="{E87E9610-F548-7C4D-83EA-BA10E9ABFAE7}" dt="2019-03-05T10:58:46.177" v="3324" actId="478"/>
          <ac:picMkLst>
            <pc:docMk/>
            <pc:sldMk cId="3792362001" sldId="275"/>
            <ac:picMk id="4" creationId="{9EB46761-3E3B-4E43-8F7B-C80A2DB88B2F}"/>
          </ac:picMkLst>
        </pc:picChg>
        <pc:picChg chg="del">
          <ac:chgData name="Boue, Laurent" userId="b9b025f5-48d0-48c9-b574-275dd582beef" providerId="ADAL" clId="{E87E9610-F548-7C4D-83EA-BA10E9ABFAE7}" dt="2019-03-05T10:40:16.804" v="2951" actId="478"/>
          <ac:picMkLst>
            <pc:docMk/>
            <pc:sldMk cId="3792362001" sldId="275"/>
            <ac:picMk id="5" creationId="{FA8CE211-851B-1F43-B705-01170B628997}"/>
          </ac:picMkLst>
        </pc:picChg>
        <pc:picChg chg="add del mod">
          <ac:chgData name="Boue, Laurent" userId="b9b025f5-48d0-48c9-b574-275dd582beef" providerId="ADAL" clId="{E87E9610-F548-7C4D-83EA-BA10E9ABFAE7}" dt="2019-03-09T18:10:00.798" v="13927" actId="478"/>
          <ac:picMkLst>
            <pc:docMk/>
            <pc:sldMk cId="3792362001" sldId="275"/>
            <ac:picMk id="6" creationId="{FA3F1BCD-B781-294E-B2B6-A8457C21B4F4}"/>
          </ac:picMkLst>
        </pc:picChg>
        <pc:picChg chg="add del mod">
          <ac:chgData name="Boue, Laurent" userId="b9b025f5-48d0-48c9-b574-275dd582beef" providerId="ADAL" clId="{E87E9610-F548-7C4D-83EA-BA10E9ABFAE7}" dt="2019-03-05T11:01:02.802" v="3356" actId="478"/>
          <ac:picMkLst>
            <pc:docMk/>
            <pc:sldMk cId="3792362001" sldId="275"/>
            <ac:picMk id="7" creationId="{3C85BF17-02C8-5D42-A698-C55425ED4FA4}"/>
          </ac:picMkLst>
        </pc:picChg>
        <pc:picChg chg="del">
          <ac:chgData name="Boue, Laurent" userId="b9b025f5-48d0-48c9-b574-275dd582beef" providerId="ADAL" clId="{E87E9610-F548-7C4D-83EA-BA10E9ABFAE7}" dt="2019-03-05T10:40:15.883" v="2950" actId="478"/>
          <ac:picMkLst>
            <pc:docMk/>
            <pc:sldMk cId="3792362001" sldId="275"/>
            <ac:picMk id="8" creationId="{97DB70A0-D4FE-5446-8FDA-6A5662510803}"/>
          </ac:picMkLst>
        </pc:picChg>
      </pc:sldChg>
      <pc:sldChg chg="modSp add del">
        <pc:chgData name="Boue, Laurent" userId="b9b025f5-48d0-48c9-b574-275dd582beef" providerId="ADAL" clId="{E87E9610-F548-7C4D-83EA-BA10E9ABFAE7}" dt="2019-03-05T10:40:07.095" v="2948" actId="2696"/>
        <pc:sldMkLst>
          <pc:docMk/>
          <pc:sldMk cId="3933523457" sldId="275"/>
        </pc:sldMkLst>
        <pc:spChg chg="mod">
          <ac:chgData name="Boue, Laurent" userId="b9b025f5-48d0-48c9-b574-275dd582beef" providerId="ADAL" clId="{E87E9610-F548-7C4D-83EA-BA10E9ABFAE7}" dt="2019-03-05T10:39:28.996" v="2912" actId="255"/>
          <ac:spMkLst>
            <pc:docMk/>
            <pc:sldMk cId="3933523457" sldId="275"/>
            <ac:spMk id="12" creationId="{F49436C5-E9C3-2046-89E7-2A2CC66B1967}"/>
          </ac:spMkLst>
        </pc:spChg>
      </pc:sldChg>
      <pc:sldChg chg="addSp delSp modSp add">
        <pc:chgData name="Boue, Laurent" userId="b9b025f5-48d0-48c9-b574-275dd582beef" providerId="ADAL" clId="{E87E9610-F548-7C4D-83EA-BA10E9ABFAE7}" dt="2019-03-09T12:46:34.320" v="12758" actId="20577"/>
        <pc:sldMkLst>
          <pc:docMk/>
          <pc:sldMk cId="2624623198" sldId="276"/>
        </pc:sldMkLst>
        <pc:spChg chg="add del mod">
          <ac:chgData name="Boue, Laurent" userId="b9b025f5-48d0-48c9-b574-275dd582beef" providerId="ADAL" clId="{E87E9610-F548-7C4D-83EA-BA10E9ABFAE7}" dt="2019-03-09T12:44:44.265" v="12701" actId="478"/>
          <ac:spMkLst>
            <pc:docMk/>
            <pc:sldMk cId="2624623198" sldId="276"/>
            <ac:spMk id="3" creationId="{99CD99A3-7F99-E74F-AF94-764C2C6C58C6}"/>
          </ac:spMkLst>
        </pc:spChg>
        <pc:spChg chg="del">
          <ac:chgData name="Boue, Laurent" userId="b9b025f5-48d0-48c9-b574-275dd582beef" providerId="ADAL" clId="{E87E9610-F548-7C4D-83EA-BA10E9ABFAE7}" dt="2019-03-09T12:44:33.596" v="12698" actId="478"/>
          <ac:spMkLst>
            <pc:docMk/>
            <pc:sldMk cId="2624623198" sldId="276"/>
            <ac:spMk id="10" creationId="{DF3107F6-3878-664E-9D03-136A295B412A}"/>
          </ac:spMkLst>
        </pc:spChg>
        <pc:spChg chg="del">
          <ac:chgData name="Boue, Laurent" userId="b9b025f5-48d0-48c9-b574-275dd582beef" providerId="ADAL" clId="{E87E9610-F548-7C4D-83EA-BA10E9ABFAE7}" dt="2019-03-09T12:44:35.314" v="12699" actId="478"/>
          <ac:spMkLst>
            <pc:docMk/>
            <pc:sldMk cId="2624623198" sldId="276"/>
            <ac:spMk id="12" creationId="{F49436C5-E9C3-2046-89E7-2A2CC66B1967}"/>
          </ac:spMkLst>
        </pc:spChg>
        <pc:spChg chg="add mod">
          <ac:chgData name="Boue, Laurent" userId="b9b025f5-48d0-48c9-b574-275dd582beef" providerId="ADAL" clId="{E87E9610-F548-7C4D-83EA-BA10E9ABFAE7}" dt="2019-03-05T11:07:39.252" v="3402" actId="1076"/>
          <ac:spMkLst>
            <pc:docMk/>
            <pc:sldMk cId="2624623198" sldId="276"/>
            <ac:spMk id="13" creationId="{7C8A0886-1169-7544-AEB3-D48A393E48C2}"/>
          </ac:spMkLst>
        </pc:spChg>
        <pc:spChg chg="del">
          <ac:chgData name="Boue, Laurent" userId="b9b025f5-48d0-48c9-b574-275dd582beef" providerId="ADAL" clId="{E87E9610-F548-7C4D-83EA-BA10E9ABFAE7}" dt="2019-03-09T12:44:28.903" v="12697" actId="478"/>
          <ac:spMkLst>
            <pc:docMk/>
            <pc:sldMk cId="2624623198" sldId="276"/>
            <ac:spMk id="15" creationId="{5AECBC2C-6165-8E4A-9960-F34CB9127929}"/>
          </ac:spMkLst>
        </pc:spChg>
        <pc:spChg chg="add mod">
          <ac:chgData name="Boue, Laurent" userId="b9b025f5-48d0-48c9-b574-275dd582beef" providerId="ADAL" clId="{E87E9610-F548-7C4D-83EA-BA10E9ABFAE7}" dt="2019-03-05T11:06:52.267" v="3388" actId="1076"/>
          <ac:spMkLst>
            <pc:docMk/>
            <pc:sldMk cId="2624623198" sldId="276"/>
            <ac:spMk id="16" creationId="{C7CB0F6F-C37E-7640-A47D-4E361428A63D}"/>
          </ac:spMkLst>
        </pc:spChg>
        <pc:spChg chg="add del mod">
          <ac:chgData name="Boue, Laurent" userId="b9b025f5-48d0-48c9-b574-275dd582beef" providerId="ADAL" clId="{E87E9610-F548-7C4D-83EA-BA10E9ABFAE7}" dt="2019-03-09T12:44:52.382" v="12702" actId="478"/>
          <ac:spMkLst>
            <pc:docMk/>
            <pc:sldMk cId="2624623198" sldId="276"/>
            <ac:spMk id="17" creationId="{69D93775-8384-B740-B63E-BBCBC0BA1062}"/>
          </ac:spMkLst>
        </pc:spChg>
        <pc:spChg chg="add mod">
          <ac:chgData name="Boue, Laurent" userId="b9b025f5-48d0-48c9-b574-275dd582beef" providerId="ADAL" clId="{E87E9610-F548-7C4D-83EA-BA10E9ABFAE7}" dt="2019-03-09T12:45:29.695" v="12704" actId="207"/>
          <ac:spMkLst>
            <pc:docMk/>
            <pc:sldMk cId="2624623198" sldId="276"/>
            <ac:spMk id="18" creationId="{9B1ACCE5-1241-174C-A686-A7595A62D5C4}"/>
          </ac:spMkLst>
        </pc:spChg>
        <pc:spChg chg="del">
          <ac:chgData name="Boue, Laurent" userId="b9b025f5-48d0-48c9-b574-275dd582beef" providerId="ADAL" clId="{E87E9610-F548-7C4D-83EA-BA10E9ABFAE7}" dt="2019-03-05T10:51:40.510" v="3264" actId="478"/>
          <ac:spMkLst>
            <pc:docMk/>
            <pc:sldMk cId="2624623198" sldId="276"/>
            <ac:spMk id="18" creationId="{AA4582B9-0AFD-1548-AA03-D7B364114E65}"/>
          </ac:spMkLst>
        </pc:spChg>
        <pc:spChg chg="add del mod">
          <ac:chgData name="Boue, Laurent" userId="b9b025f5-48d0-48c9-b574-275dd582beef" providerId="ADAL" clId="{E87E9610-F548-7C4D-83EA-BA10E9ABFAE7}" dt="2019-03-09T12:46:27.289" v="12755" actId="478"/>
          <ac:spMkLst>
            <pc:docMk/>
            <pc:sldMk cId="2624623198" sldId="276"/>
            <ac:spMk id="19" creationId="{73C3B7CF-E912-3542-98DD-C394FCA15AF6}"/>
          </ac:spMkLst>
        </pc:spChg>
        <pc:spChg chg="del">
          <ac:chgData name="Boue, Laurent" userId="b9b025f5-48d0-48c9-b574-275dd582beef" providerId="ADAL" clId="{E87E9610-F548-7C4D-83EA-BA10E9ABFAE7}" dt="2019-03-05T10:51:42.502" v="3265" actId="478"/>
          <ac:spMkLst>
            <pc:docMk/>
            <pc:sldMk cId="2624623198" sldId="276"/>
            <ac:spMk id="19" creationId="{93A187BE-D415-6A45-A9E5-66AFFD097FF3}"/>
          </ac:spMkLst>
        </pc:spChg>
        <pc:spChg chg="add mod">
          <ac:chgData name="Boue, Laurent" userId="b9b025f5-48d0-48c9-b574-275dd582beef" providerId="ADAL" clId="{E87E9610-F548-7C4D-83EA-BA10E9ABFAE7}" dt="2019-03-09T12:46:34.320" v="12758" actId="20577"/>
          <ac:spMkLst>
            <pc:docMk/>
            <pc:sldMk cId="2624623198" sldId="276"/>
            <ac:spMk id="20" creationId="{DFE999E7-F2E5-F840-B195-6022E0B21F4F}"/>
          </ac:spMkLst>
        </pc:spChg>
        <pc:spChg chg="del">
          <ac:chgData name="Boue, Laurent" userId="b9b025f5-48d0-48c9-b574-275dd582beef" providerId="ADAL" clId="{E87E9610-F548-7C4D-83EA-BA10E9ABFAE7}" dt="2019-03-05T10:52:26.150" v="3270" actId="478"/>
          <ac:spMkLst>
            <pc:docMk/>
            <pc:sldMk cId="2624623198" sldId="276"/>
            <ac:spMk id="20" creationId="{F38EB3EA-F1AF-9B45-A16D-808DFC60E9A2}"/>
          </ac:spMkLst>
        </pc:spChg>
        <pc:spChg chg="add del mod">
          <ac:chgData name="Boue, Laurent" userId="b9b025f5-48d0-48c9-b574-275dd582beef" providerId="ADAL" clId="{E87E9610-F548-7C4D-83EA-BA10E9ABFAE7}" dt="2019-03-05T11:08:21.927" v="3410" actId="478"/>
          <ac:spMkLst>
            <pc:docMk/>
            <pc:sldMk cId="2624623198" sldId="276"/>
            <ac:spMk id="21" creationId="{BC4C1BF1-F901-6747-A75F-E3C24C776DCA}"/>
          </ac:spMkLst>
        </pc:spChg>
        <pc:picChg chg="del">
          <ac:chgData name="Boue, Laurent" userId="b9b025f5-48d0-48c9-b574-275dd582beef" providerId="ADAL" clId="{E87E9610-F548-7C4D-83EA-BA10E9ABFAE7}" dt="2019-03-05T10:51:37.446" v="3263" actId="478"/>
          <ac:picMkLst>
            <pc:docMk/>
            <pc:sldMk cId="2624623198" sldId="276"/>
            <ac:picMk id="2" creationId="{17FE58F7-8659-A34A-BFA0-A386883C5131}"/>
          </ac:picMkLst>
        </pc:picChg>
        <pc:picChg chg="add del mod">
          <ac:chgData name="Boue, Laurent" userId="b9b025f5-48d0-48c9-b574-275dd582beef" providerId="ADAL" clId="{E87E9610-F548-7C4D-83EA-BA10E9ABFAE7}" dt="2019-03-05T11:06:06.733" v="3375" actId="478"/>
          <ac:picMkLst>
            <pc:docMk/>
            <pc:sldMk cId="2624623198" sldId="276"/>
            <ac:picMk id="9" creationId="{2AFCB65A-D9B2-2144-ADBB-1A7BB32F9071}"/>
          </ac:picMkLst>
        </pc:picChg>
        <pc:picChg chg="add mod">
          <ac:chgData name="Boue, Laurent" userId="b9b025f5-48d0-48c9-b574-275dd582beef" providerId="ADAL" clId="{E87E9610-F548-7C4D-83EA-BA10E9ABFAE7}" dt="2019-03-05T11:06:11.457" v="3376" actId="1076"/>
          <ac:picMkLst>
            <pc:docMk/>
            <pc:sldMk cId="2624623198" sldId="276"/>
            <ac:picMk id="11" creationId="{41BC5AC1-8EE0-1A4B-AEC2-07578CE729E8}"/>
          </ac:picMkLst>
        </pc:picChg>
        <pc:picChg chg="add mod">
          <ac:chgData name="Boue, Laurent" userId="b9b025f5-48d0-48c9-b574-275dd582beef" providerId="ADAL" clId="{E87E9610-F548-7C4D-83EA-BA10E9ABFAE7}" dt="2019-03-05T11:06:33.404" v="3383" actId="1076"/>
          <ac:picMkLst>
            <pc:docMk/>
            <pc:sldMk cId="2624623198" sldId="276"/>
            <ac:picMk id="14" creationId="{D06DB714-D6C6-B84C-B49F-1870329B907C}"/>
          </ac:picMkLst>
        </pc:picChg>
      </pc:sldChg>
      <pc:sldChg chg="addSp delSp modSp add del">
        <pc:chgData name="Boue, Laurent" userId="b9b025f5-48d0-48c9-b574-275dd582beef" providerId="ADAL" clId="{E87E9610-F548-7C4D-83EA-BA10E9ABFAE7}" dt="2019-03-05T11:07:00.141" v="3390" actId="2696"/>
        <pc:sldMkLst>
          <pc:docMk/>
          <pc:sldMk cId="568241324" sldId="277"/>
        </pc:sldMkLst>
        <pc:spChg chg="mod">
          <ac:chgData name="Boue, Laurent" userId="b9b025f5-48d0-48c9-b574-275dd582beef" providerId="ADAL" clId="{E87E9610-F548-7C4D-83EA-BA10E9ABFAE7}" dt="2019-03-05T10:54:06.156" v="3296" actId="1076"/>
          <ac:spMkLst>
            <pc:docMk/>
            <pc:sldMk cId="568241324" sldId="277"/>
            <ac:spMk id="13" creationId="{7C8A0886-1169-7544-AEB3-D48A393E48C2}"/>
          </ac:spMkLst>
        </pc:spChg>
        <pc:spChg chg="add del mod">
          <ac:chgData name="Boue, Laurent" userId="b9b025f5-48d0-48c9-b574-275dd582beef" providerId="ADAL" clId="{E87E9610-F548-7C4D-83EA-BA10E9ABFAE7}" dt="2019-03-05T11:06:42.559" v="3384"/>
          <ac:spMkLst>
            <pc:docMk/>
            <pc:sldMk cId="568241324" sldId="277"/>
            <ac:spMk id="14" creationId="{98A8A980-BA70-3247-AD6B-FA1863B84AEA}"/>
          </ac:spMkLst>
        </pc:spChg>
        <pc:picChg chg="add del mod">
          <ac:chgData name="Boue, Laurent" userId="b9b025f5-48d0-48c9-b574-275dd582beef" providerId="ADAL" clId="{E87E9610-F548-7C4D-83EA-BA10E9ABFAE7}" dt="2019-03-05T11:06:25.259" v="3380" actId="478"/>
          <ac:picMkLst>
            <pc:docMk/>
            <pc:sldMk cId="568241324" sldId="277"/>
            <ac:picMk id="2" creationId="{A22DFDA6-ED78-E54D-BE57-2609470D31B8}"/>
          </ac:picMkLst>
        </pc:picChg>
        <pc:picChg chg="add del mod">
          <ac:chgData name="Boue, Laurent" userId="b9b025f5-48d0-48c9-b574-275dd582beef" providerId="ADAL" clId="{E87E9610-F548-7C4D-83EA-BA10E9ABFAE7}" dt="2019-03-05T11:06:27.046" v="3381"/>
          <ac:picMkLst>
            <pc:docMk/>
            <pc:sldMk cId="568241324" sldId="277"/>
            <ac:picMk id="8" creationId="{4E2F31CF-8B6B-6849-BFE4-177E66C7771A}"/>
          </ac:picMkLst>
        </pc:picChg>
        <pc:picChg chg="del">
          <ac:chgData name="Boue, Laurent" userId="b9b025f5-48d0-48c9-b574-275dd582beef" providerId="ADAL" clId="{E87E9610-F548-7C4D-83EA-BA10E9ABFAE7}" dt="2019-03-05T10:53:28.988" v="3286" actId="478"/>
          <ac:picMkLst>
            <pc:docMk/>
            <pc:sldMk cId="568241324" sldId="277"/>
            <ac:picMk id="9" creationId="{2AFCB65A-D9B2-2144-ADBB-1A7BB32F9071}"/>
          </ac:picMkLst>
        </pc:picChg>
        <pc:picChg chg="mod">
          <ac:chgData name="Boue, Laurent" userId="b9b025f5-48d0-48c9-b574-275dd582beef" providerId="ADAL" clId="{E87E9610-F548-7C4D-83EA-BA10E9ABFAE7}" dt="2019-03-05T10:53:43.584" v="3292" actId="1076"/>
          <ac:picMkLst>
            <pc:docMk/>
            <pc:sldMk cId="568241324" sldId="277"/>
            <ac:picMk id="11" creationId="{41BC5AC1-8EE0-1A4B-AEC2-07578CE729E8}"/>
          </ac:picMkLst>
        </pc:picChg>
      </pc:sldChg>
      <pc:sldChg chg="delSp modSp add del">
        <pc:chgData name="Boue, Laurent" userId="b9b025f5-48d0-48c9-b574-275dd582beef" providerId="ADAL" clId="{E87E9610-F548-7C4D-83EA-BA10E9ABFAE7}" dt="2019-03-05T14:37:03.593" v="6768" actId="2696"/>
        <pc:sldMkLst>
          <pc:docMk/>
          <pc:sldMk cId="2603574099" sldId="277"/>
        </pc:sldMkLst>
        <pc:spChg chg="del mod">
          <ac:chgData name="Boue, Laurent" userId="b9b025f5-48d0-48c9-b574-275dd582beef" providerId="ADAL" clId="{E87E9610-F548-7C4D-83EA-BA10E9ABFAE7}" dt="2019-03-05T11:28:48.795" v="3698"/>
          <ac:spMkLst>
            <pc:docMk/>
            <pc:sldMk cId="2603574099" sldId="277"/>
            <ac:spMk id="8" creationId="{E9278C43-3C70-0D45-A88A-25070A33AD53}"/>
          </ac:spMkLst>
        </pc:spChg>
        <pc:spChg chg="del">
          <ac:chgData name="Boue, Laurent" userId="b9b025f5-48d0-48c9-b574-275dd582beef" providerId="ADAL" clId="{E87E9610-F548-7C4D-83EA-BA10E9ABFAE7}" dt="2019-03-05T11:09:29.390" v="3495" actId="478"/>
          <ac:spMkLst>
            <pc:docMk/>
            <pc:sldMk cId="2603574099" sldId="277"/>
            <ac:spMk id="9" creationId="{BF99F061-C6F4-F347-A989-2A231CFA7DDC}"/>
          </ac:spMkLst>
        </pc:spChg>
      </pc:sldChg>
      <pc:sldChg chg="addSp delSp modSp add">
        <pc:chgData name="Boue, Laurent" userId="b9b025f5-48d0-48c9-b574-275dd582beef" providerId="ADAL" clId="{E87E9610-F548-7C4D-83EA-BA10E9ABFAE7}" dt="2019-03-09T13:17:49.688" v="13328" actId="207"/>
        <pc:sldMkLst>
          <pc:docMk/>
          <pc:sldMk cId="855163847" sldId="278"/>
        </pc:sldMkLst>
        <pc:spChg chg="del">
          <ac:chgData name="Boue, Laurent" userId="b9b025f5-48d0-48c9-b574-275dd582beef" providerId="ADAL" clId="{E87E9610-F548-7C4D-83EA-BA10E9ABFAE7}" dt="2019-03-05T11:35:00.984" v="4087" actId="478"/>
          <ac:spMkLst>
            <pc:docMk/>
            <pc:sldMk cId="855163847" sldId="278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5T13:10:56.959" v="4949"/>
          <ac:spMkLst>
            <pc:docMk/>
            <pc:sldMk cId="855163847" sldId="278"/>
            <ac:spMk id="7" creationId="{7B32F76F-AB5E-E949-9D42-652FDAE7C9F5}"/>
          </ac:spMkLst>
        </pc:spChg>
        <pc:spChg chg="add del mod">
          <ac:chgData name="Boue, Laurent" userId="b9b025f5-48d0-48c9-b574-275dd582beef" providerId="ADAL" clId="{E87E9610-F548-7C4D-83EA-BA10E9ABFAE7}" dt="2019-03-05T11:35:39.678" v="4089" actId="478"/>
          <ac:spMkLst>
            <pc:docMk/>
            <pc:sldMk cId="855163847" sldId="278"/>
            <ac:spMk id="8" creationId="{6FADEAD2-FDBD-0C46-8AA0-A21B1B9BF165}"/>
          </ac:spMkLst>
        </pc:spChg>
        <pc:spChg chg="add mod">
          <ac:chgData name="Boue, Laurent" userId="b9b025f5-48d0-48c9-b574-275dd582beef" providerId="ADAL" clId="{E87E9610-F548-7C4D-83EA-BA10E9ABFAE7}" dt="2019-03-09T13:10:22.505" v="13229" actId="20577"/>
          <ac:spMkLst>
            <pc:docMk/>
            <pc:sldMk cId="855163847" sldId="278"/>
            <ac:spMk id="9" creationId="{DA31A93F-AC53-CF47-A51A-A1575C8D2D96}"/>
          </ac:spMkLst>
        </pc:spChg>
        <pc:spChg chg="add del">
          <ac:chgData name="Boue, Laurent" userId="b9b025f5-48d0-48c9-b574-275dd582beef" providerId="ADAL" clId="{E87E9610-F548-7C4D-83EA-BA10E9ABFAE7}" dt="2019-03-09T13:10:20.872" v="13227" actId="478"/>
          <ac:spMkLst>
            <pc:docMk/>
            <pc:sldMk cId="855163847" sldId="278"/>
            <ac:spMk id="10" creationId="{D40DB8C9-349E-034A-96CE-5B764C1D5356}"/>
          </ac:spMkLst>
        </pc:spChg>
        <pc:spChg chg="add del mod">
          <ac:chgData name="Boue, Laurent" userId="b9b025f5-48d0-48c9-b574-275dd582beef" providerId="ADAL" clId="{E87E9610-F548-7C4D-83EA-BA10E9ABFAE7}" dt="2019-03-05T13:11:26.499" v="4960"/>
          <ac:spMkLst>
            <pc:docMk/>
            <pc:sldMk cId="855163847" sldId="278"/>
            <ac:spMk id="12" creationId="{37116764-10F7-A243-BA8E-10949F7A09B8}"/>
          </ac:spMkLst>
        </pc:spChg>
        <pc:spChg chg="del">
          <ac:chgData name="Boue, Laurent" userId="b9b025f5-48d0-48c9-b574-275dd582beef" providerId="ADAL" clId="{E87E9610-F548-7C4D-83EA-BA10E9ABFAE7}" dt="2019-03-05T11:40:05.764" v="4248" actId="478"/>
          <ac:spMkLst>
            <pc:docMk/>
            <pc:sldMk cId="855163847" sldId="278"/>
            <ac:spMk id="13" creationId="{8BBA42CE-5AD7-6144-BAC1-2ADA4EE5BF31}"/>
          </ac:spMkLst>
        </pc:spChg>
        <pc:spChg chg="add del">
          <ac:chgData name="Boue, Laurent" userId="b9b025f5-48d0-48c9-b574-275dd582beef" providerId="ADAL" clId="{E87E9610-F548-7C4D-83EA-BA10E9ABFAE7}" dt="2019-03-05T13:12:30.704" v="4971" actId="478"/>
          <ac:spMkLst>
            <pc:docMk/>
            <pc:sldMk cId="855163847" sldId="278"/>
            <ac:spMk id="14" creationId="{F75354FC-9336-294D-B51A-08D7CA738B15}"/>
          </ac:spMkLst>
        </pc:spChg>
        <pc:spChg chg="add mod">
          <ac:chgData name="Boue, Laurent" userId="b9b025f5-48d0-48c9-b574-275dd582beef" providerId="ADAL" clId="{E87E9610-F548-7C4D-83EA-BA10E9ABFAE7}" dt="2019-03-09T13:10:33.495" v="13235" actId="1076"/>
          <ac:spMkLst>
            <pc:docMk/>
            <pc:sldMk cId="855163847" sldId="278"/>
            <ac:spMk id="15" creationId="{1B6FA851-0A84-D440-9458-34776258191B}"/>
          </ac:spMkLst>
        </pc:spChg>
        <pc:spChg chg="add mod">
          <ac:chgData name="Boue, Laurent" userId="b9b025f5-48d0-48c9-b574-275dd582beef" providerId="ADAL" clId="{E87E9610-F548-7C4D-83EA-BA10E9ABFAE7}" dt="2019-03-09T13:10:39.654" v="13237" actId="113"/>
          <ac:spMkLst>
            <pc:docMk/>
            <pc:sldMk cId="855163847" sldId="278"/>
            <ac:spMk id="17" creationId="{7EE14797-EAD8-BA49-B334-7A3365AA1AED}"/>
          </ac:spMkLst>
        </pc:spChg>
        <pc:spChg chg="add del mod">
          <ac:chgData name="Boue, Laurent" userId="b9b025f5-48d0-48c9-b574-275dd582beef" providerId="ADAL" clId="{E87E9610-F548-7C4D-83EA-BA10E9ABFAE7}" dt="2019-03-05T13:57:12.728" v="5219" actId="478"/>
          <ac:spMkLst>
            <pc:docMk/>
            <pc:sldMk cId="855163847" sldId="278"/>
            <ac:spMk id="18" creationId="{B988A9E7-EA0C-5C42-913D-5E1E648C3944}"/>
          </ac:spMkLst>
        </pc:spChg>
        <pc:spChg chg="add del mod">
          <ac:chgData name="Boue, Laurent" userId="b9b025f5-48d0-48c9-b574-275dd582beef" providerId="ADAL" clId="{E87E9610-F548-7C4D-83EA-BA10E9ABFAE7}" dt="2019-03-05T13:57:11.069" v="5218" actId="478"/>
          <ac:spMkLst>
            <pc:docMk/>
            <pc:sldMk cId="855163847" sldId="278"/>
            <ac:spMk id="19" creationId="{E5D64042-C98B-D14A-9495-B6980200153E}"/>
          </ac:spMkLst>
        </pc:spChg>
        <pc:spChg chg="add mod">
          <ac:chgData name="Boue, Laurent" userId="b9b025f5-48d0-48c9-b574-275dd582beef" providerId="ADAL" clId="{E87E9610-F548-7C4D-83EA-BA10E9ABFAE7}" dt="2019-03-09T13:17:49.688" v="13328" actId="207"/>
          <ac:spMkLst>
            <pc:docMk/>
            <pc:sldMk cId="855163847" sldId="278"/>
            <ac:spMk id="20" creationId="{A5A1AFE0-8237-CB40-A1A7-F9AAF0398D32}"/>
          </ac:spMkLst>
        </pc:spChg>
        <pc:spChg chg="add mod">
          <ac:chgData name="Boue, Laurent" userId="b9b025f5-48d0-48c9-b574-275dd582beef" providerId="ADAL" clId="{E87E9610-F548-7C4D-83EA-BA10E9ABFAE7}" dt="2019-03-05T14:16:37.051" v="5849" actId="20577"/>
          <ac:spMkLst>
            <pc:docMk/>
            <pc:sldMk cId="855163847" sldId="278"/>
            <ac:spMk id="23" creationId="{B9C83720-3C55-6246-B7A7-35B587441B43}"/>
          </ac:spMkLst>
        </pc:spChg>
        <pc:spChg chg="add del mod">
          <ac:chgData name="Boue, Laurent" userId="b9b025f5-48d0-48c9-b574-275dd582beef" providerId="ADAL" clId="{E87E9610-F548-7C4D-83EA-BA10E9ABFAE7}" dt="2019-03-05T14:12:08.939" v="5670" actId="478"/>
          <ac:spMkLst>
            <pc:docMk/>
            <pc:sldMk cId="855163847" sldId="278"/>
            <ac:spMk id="24" creationId="{6A35D4B0-482A-6E46-BEA0-4EE63DC794D2}"/>
          </ac:spMkLst>
        </pc:spChg>
        <pc:spChg chg="add del mod">
          <ac:chgData name="Boue, Laurent" userId="b9b025f5-48d0-48c9-b574-275dd582beef" providerId="ADAL" clId="{E87E9610-F548-7C4D-83EA-BA10E9ABFAE7}" dt="2019-03-05T14:16:21.522" v="5830" actId="478"/>
          <ac:spMkLst>
            <pc:docMk/>
            <pc:sldMk cId="855163847" sldId="278"/>
            <ac:spMk id="25" creationId="{65FCEC40-85CC-E54C-BF5F-E45ED92048E3}"/>
          </ac:spMkLst>
        </pc:spChg>
        <pc:picChg chg="del">
          <ac:chgData name="Boue, Laurent" userId="b9b025f5-48d0-48c9-b574-275dd582beef" providerId="ADAL" clId="{E87E9610-F548-7C4D-83EA-BA10E9ABFAE7}" dt="2019-03-05T11:29:50.870" v="3739" actId="478"/>
          <ac:picMkLst>
            <pc:docMk/>
            <pc:sldMk cId="855163847" sldId="278"/>
            <ac:picMk id="2" creationId="{6B8C1ACF-1027-7648-8812-D25655041FE3}"/>
          </ac:picMkLst>
        </pc:picChg>
        <pc:picChg chg="mod">
          <ac:chgData name="Boue, Laurent" userId="b9b025f5-48d0-48c9-b574-275dd582beef" providerId="ADAL" clId="{E87E9610-F548-7C4D-83EA-BA10E9ABFAE7}" dt="2019-03-09T13:10:36.684" v="13236" actId="1076"/>
          <ac:picMkLst>
            <pc:docMk/>
            <pc:sldMk cId="855163847" sldId="278"/>
            <ac:picMk id="4" creationId="{94B6C6FE-ACB7-3C42-8385-10980D8EB33B}"/>
          </ac:picMkLst>
        </pc:picChg>
        <pc:picChg chg="add del mod">
          <ac:chgData name="Boue, Laurent" userId="b9b025f5-48d0-48c9-b574-275dd582beef" providerId="ADAL" clId="{E87E9610-F548-7C4D-83EA-BA10E9ABFAE7}" dt="2019-03-05T13:10:49.253" v="4947"/>
          <ac:picMkLst>
            <pc:docMk/>
            <pc:sldMk cId="855163847" sldId="278"/>
            <ac:picMk id="5" creationId="{B3BEC2F6-9EAE-804D-BC25-E4D64D149F5D}"/>
          </ac:picMkLst>
        </pc:picChg>
        <pc:picChg chg="add del mod">
          <ac:chgData name="Boue, Laurent" userId="b9b025f5-48d0-48c9-b574-275dd582beef" providerId="ADAL" clId="{E87E9610-F548-7C4D-83EA-BA10E9ABFAE7}" dt="2019-03-05T13:11:26.499" v="4960"/>
          <ac:picMkLst>
            <pc:docMk/>
            <pc:sldMk cId="855163847" sldId="278"/>
            <ac:picMk id="9" creationId="{AEF3A3AC-3A7C-714E-8120-35510C4965A0}"/>
          </ac:picMkLst>
        </pc:picChg>
        <pc:picChg chg="add del mod">
          <ac:chgData name="Boue, Laurent" userId="b9b025f5-48d0-48c9-b574-275dd582beef" providerId="ADAL" clId="{E87E9610-F548-7C4D-83EA-BA10E9ABFAE7}" dt="2019-03-05T14:09:37.829" v="5421" actId="478"/>
          <ac:picMkLst>
            <pc:docMk/>
            <pc:sldMk cId="855163847" sldId="278"/>
            <ac:picMk id="11" creationId="{3F4ECFEB-4166-FA48-B8CC-7D86E237EAAB}"/>
          </ac:picMkLst>
        </pc:picChg>
        <pc:picChg chg="add del mod">
          <ac:chgData name="Boue, Laurent" userId="b9b025f5-48d0-48c9-b574-275dd582beef" providerId="ADAL" clId="{E87E9610-F548-7C4D-83EA-BA10E9ABFAE7}" dt="2019-03-05T13:54:14.881" v="5043" actId="478"/>
          <ac:picMkLst>
            <pc:docMk/>
            <pc:sldMk cId="855163847" sldId="278"/>
            <ac:picMk id="16" creationId="{5D113B2B-2093-A448-987E-C5868941D232}"/>
          </ac:picMkLst>
        </pc:picChg>
        <pc:picChg chg="add del">
          <ac:chgData name="Boue, Laurent" userId="b9b025f5-48d0-48c9-b574-275dd582beef" providerId="ADAL" clId="{E87E9610-F548-7C4D-83EA-BA10E9ABFAE7}" dt="2019-03-05T13:57:00.431" v="5216" actId="478"/>
          <ac:picMkLst>
            <pc:docMk/>
            <pc:sldMk cId="855163847" sldId="278"/>
            <ac:picMk id="21" creationId="{49D94CB6-DE8B-4348-84E1-207496CCD190}"/>
          </ac:picMkLst>
        </pc:picChg>
        <pc:picChg chg="add mod">
          <ac:chgData name="Boue, Laurent" userId="b9b025f5-48d0-48c9-b574-275dd582beef" providerId="ADAL" clId="{E87E9610-F548-7C4D-83EA-BA10E9ABFAE7}" dt="2019-03-09T13:10:44.008" v="13238" actId="1076"/>
          <ac:picMkLst>
            <pc:docMk/>
            <pc:sldMk cId="855163847" sldId="278"/>
            <ac:picMk id="22" creationId="{C8103C38-FC00-7942-BEC8-72DF1791830E}"/>
          </ac:picMkLst>
        </pc:picChg>
      </pc:sldChg>
      <pc:sldChg chg="addSp delSp modSp add">
        <pc:chgData name="Boue, Laurent" userId="b9b025f5-48d0-48c9-b574-275dd582beef" providerId="ADAL" clId="{E87E9610-F548-7C4D-83EA-BA10E9ABFAE7}" dt="2019-03-09T13:06:23.395" v="13110"/>
        <pc:sldMkLst>
          <pc:docMk/>
          <pc:sldMk cId="507278055" sldId="279"/>
        </pc:sldMkLst>
        <pc:spChg chg="del mod">
          <ac:chgData name="Boue, Laurent" userId="b9b025f5-48d0-48c9-b574-275dd582beef" providerId="ADAL" clId="{E87E9610-F548-7C4D-83EA-BA10E9ABFAE7}" dt="2019-03-09T13:05:11.012" v="13056" actId="478"/>
          <ac:spMkLst>
            <pc:docMk/>
            <pc:sldMk cId="507278055" sldId="279"/>
            <ac:spMk id="3" creationId="{BEAD97FE-8357-E749-B3DD-D444A4B5F1A4}"/>
          </ac:spMkLst>
        </pc:spChg>
        <pc:spChg chg="add del">
          <ac:chgData name="Boue, Laurent" userId="b9b025f5-48d0-48c9-b574-275dd582beef" providerId="ADAL" clId="{E87E9610-F548-7C4D-83EA-BA10E9ABFAE7}" dt="2019-03-05T13:05:38.901" v="4795"/>
          <ac:spMkLst>
            <pc:docMk/>
            <pc:sldMk cId="507278055" sldId="279"/>
            <ac:spMk id="5" creationId="{309371B8-D003-0D4D-BB2E-A09976F044BF}"/>
          </ac:spMkLst>
        </pc:spChg>
        <pc:spChg chg="add mod">
          <ac:chgData name="Boue, Laurent" userId="b9b025f5-48d0-48c9-b574-275dd582beef" providerId="ADAL" clId="{E87E9610-F548-7C4D-83EA-BA10E9ABFAE7}" dt="2019-03-09T13:05:39.693" v="13105" actId="313"/>
          <ac:spMkLst>
            <pc:docMk/>
            <pc:sldMk cId="507278055" sldId="279"/>
            <ac:spMk id="5" creationId="{D61E35F2-8CBF-274E-A774-505E094FD3E8}"/>
          </ac:spMkLst>
        </pc:spChg>
        <pc:spChg chg="add del">
          <ac:chgData name="Boue, Laurent" userId="b9b025f5-48d0-48c9-b574-275dd582beef" providerId="ADAL" clId="{E87E9610-F548-7C4D-83EA-BA10E9ABFAE7}" dt="2019-03-05T13:05:44.975" v="4797" actId="478"/>
          <ac:spMkLst>
            <pc:docMk/>
            <pc:sldMk cId="507278055" sldId="279"/>
            <ac:spMk id="6" creationId="{9945A5AC-B145-DE41-9E14-7DD3E9777334}"/>
          </ac:spMkLst>
        </pc:spChg>
        <pc:spChg chg="add del mod">
          <ac:chgData name="Boue, Laurent" userId="b9b025f5-48d0-48c9-b574-275dd582beef" providerId="ADAL" clId="{E87E9610-F548-7C4D-83EA-BA10E9ABFAE7}" dt="2019-03-09T13:05:49.480" v="13106" actId="478"/>
          <ac:spMkLst>
            <pc:docMk/>
            <pc:sldMk cId="507278055" sldId="279"/>
            <ac:spMk id="6" creationId="{ED09D79D-D379-AB42-BB69-B0FFE9FAB20E}"/>
          </ac:spMkLst>
        </pc:spChg>
        <pc:spChg chg="del">
          <ac:chgData name="Boue, Laurent" userId="b9b025f5-48d0-48c9-b574-275dd582beef" providerId="ADAL" clId="{E87E9610-F548-7C4D-83EA-BA10E9ABFAE7}" dt="2019-03-05T11:40:02.902" v="4247" actId="478"/>
          <ac:spMkLst>
            <pc:docMk/>
            <pc:sldMk cId="507278055" sldId="279"/>
            <ac:spMk id="13" creationId="{8BBA42CE-5AD7-6144-BAC1-2ADA4EE5BF31}"/>
          </ac:spMkLst>
        </pc:spChg>
        <pc:picChg chg="del">
          <ac:chgData name="Boue, Laurent" userId="b9b025f5-48d0-48c9-b574-275dd582beef" providerId="ADAL" clId="{E87E9610-F548-7C4D-83EA-BA10E9ABFAE7}" dt="2019-03-05T13:05:46.218" v="4798" actId="478"/>
          <ac:picMkLst>
            <pc:docMk/>
            <pc:sldMk cId="507278055" sldId="279"/>
            <ac:picMk id="2" creationId="{6B8C1ACF-1027-7648-8812-D25655041FE3}"/>
          </ac:picMkLst>
        </pc:picChg>
        <pc:picChg chg="del mod">
          <ac:chgData name="Boue, Laurent" userId="b9b025f5-48d0-48c9-b574-275dd582beef" providerId="ADAL" clId="{E87E9610-F548-7C4D-83EA-BA10E9ABFAE7}" dt="2019-03-09T13:06:01.632" v="13107" actId="478"/>
          <ac:picMkLst>
            <pc:docMk/>
            <pc:sldMk cId="507278055" sldId="279"/>
            <ac:picMk id="4" creationId="{94B6C6FE-ACB7-3C42-8385-10980D8EB33B}"/>
          </ac:picMkLst>
        </pc:picChg>
        <pc:picChg chg="add del">
          <ac:chgData name="Boue, Laurent" userId="b9b025f5-48d0-48c9-b574-275dd582beef" providerId="ADAL" clId="{E87E9610-F548-7C4D-83EA-BA10E9ABFAE7}" dt="2019-03-09T13:06:21.877" v="13109"/>
          <ac:picMkLst>
            <pc:docMk/>
            <pc:sldMk cId="507278055" sldId="279"/>
            <ac:picMk id="7" creationId="{5C6852EB-46F6-4643-B8D1-FBF9CF680801}"/>
          </ac:picMkLst>
        </pc:picChg>
        <pc:picChg chg="add">
          <ac:chgData name="Boue, Laurent" userId="b9b025f5-48d0-48c9-b574-275dd582beef" providerId="ADAL" clId="{E87E9610-F548-7C4D-83EA-BA10E9ABFAE7}" dt="2019-03-09T13:06:23.395" v="13110"/>
          <ac:picMkLst>
            <pc:docMk/>
            <pc:sldMk cId="507278055" sldId="279"/>
            <ac:picMk id="8" creationId="{BFCF06A4-C334-C94B-BF47-1B67AC8228A4}"/>
          </ac:picMkLst>
        </pc:picChg>
      </pc:sldChg>
      <pc:sldChg chg="addSp delSp modSp add">
        <pc:chgData name="Boue, Laurent" userId="b9b025f5-48d0-48c9-b574-275dd582beef" providerId="ADAL" clId="{E87E9610-F548-7C4D-83EA-BA10E9ABFAE7}" dt="2019-03-09T13:04:16.081" v="13032" actId="20577"/>
        <pc:sldMkLst>
          <pc:docMk/>
          <pc:sldMk cId="315745556" sldId="280"/>
        </pc:sldMkLst>
        <pc:spChg chg="del mod">
          <ac:chgData name="Boue, Laurent" userId="b9b025f5-48d0-48c9-b574-275dd582beef" providerId="ADAL" clId="{E87E9610-F548-7C4D-83EA-BA10E9ABFAE7}" dt="2019-03-09T12:49:23.507" v="12800" actId="478"/>
          <ac:spMkLst>
            <pc:docMk/>
            <pc:sldMk cId="315745556" sldId="280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9T12:49:26.904" v="12801" actId="478"/>
          <ac:spMkLst>
            <pc:docMk/>
            <pc:sldMk cId="315745556" sldId="280"/>
            <ac:spMk id="4" creationId="{1793C079-2D58-FD47-9B3B-FE9BFBEF5B77}"/>
          </ac:spMkLst>
        </pc:spChg>
        <pc:spChg chg="add del mod">
          <ac:chgData name="Boue, Laurent" userId="b9b025f5-48d0-48c9-b574-275dd582beef" providerId="ADAL" clId="{E87E9610-F548-7C4D-83EA-BA10E9ABFAE7}" dt="2019-03-06T13:55:01.934" v="9737" actId="478"/>
          <ac:spMkLst>
            <pc:docMk/>
            <pc:sldMk cId="315745556" sldId="280"/>
            <ac:spMk id="5" creationId="{311F7538-A60B-A447-B0DC-D605D31CF66D}"/>
          </ac:spMkLst>
        </pc:spChg>
        <pc:spChg chg="add del mod">
          <ac:chgData name="Boue, Laurent" userId="b9b025f5-48d0-48c9-b574-275dd582beef" providerId="ADAL" clId="{E87E9610-F548-7C4D-83EA-BA10E9ABFAE7}" dt="2019-03-06T13:55:04.697" v="9738" actId="478"/>
          <ac:spMkLst>
            <pc:docMk/>
            <pc:sldMk cId="315745556" sldId="280"/>
            <ac:spMk id="6" creationId="{C991A905-4FBD-C64F-90F4-35EEC108EBC4}"/>
          </ac:spMkLst>
        </pc:spChg>
        <pc:spChg chg="add del mod">
          <ac:chgData name="Boue, Laurent" userId="b9b025f5-48d0-48c9-b574-275dd582beef" providerId="ADAL" clId="{E87E9610-F548-7C4D-83EA-BA10E9ABFAE7}" dt="2019-03-06T13:55:08.428" v="9740" actId="478"/>
          <ac:spMkLst>
            <pc:docMk/>
            <pc:sldMk cId="315745556" sldId="280"/>
            <ac:spMk id="8" creationId="{AF613B5E-C46E-3141-8D4E-63091FE9CB8A}"/>
          </ac:spMkLst>
        </pc:spChg>
        <pc:spChg chg="add del mod">
          <ac:chgData name="Boue, Laurent" userId="b9b025f5-48d0-48c9-b574-275dd582beef" providerId="ADAL" clId="{E87E9610-F548-7C4D-83EA-BA10E9ABFAE7}" dt="2019-03-06T13:55:06.556" v="9739" actId="478"/>
          <ac:spMkLst>
            <pc:docMk/>
            <pc:sldMk cId="315745556" sldId="280"/>
            <ac:spMk id="9" creationId="{BEEFEC92-951B-104C-8CE2-BFA5846526A0}"/>
          </ac:spMkLst>
        </pc:spChg>
        <pc:spChg chg="add mod">
          <ac:chgData name="Boue, Laurent" userId="b9b025f5-48d0-48c9-b574-275dd582beef" providerId="ADAL" clId="{E87E9610-F548-7C4D-83EA-BA10E9ABFAE7}" dt="2019-03-09T13:04:16.081" v="13032" actId="20577"/>
          <ac:spMkLst>
            <pc:docMk/>
            <pc:sldMk cId="315745556" sldId="280"/>
            <ac:spMk id="11" creationId="{9A5384E9-3604-5C4D-9D35-68D56DBE7B8E}"/>
          </ac:spMkLst>
        </pc:spChg>
        <pc:spChg chg="del mod">
          <ac:chgData name="Boue, Laurent" userId="b9b025f5-48d0-48c9-b574-275dd582beef" providerId="ADAL" clId="{E87E9610-F548-7C4D-83EA-BA10E9ABFAE7}" dt="2019-03-05T11:34:15.827" v="4053" actId="478"/>
          <ac:spMkLst>
            <pc:docMk/>
            <pc:sldMk cId="315745556" sldId="280"/>
            <ac:spMk id="13" creationId="{8BBA42CE-5AD7-6144-BAC1-2ADA4EE5BF31}"/>
          </ac:spMkLst>
        </pc:spChg>
        <pc:spChg chg="add del mod">
          <ac:chgData name="Boue, Laurent" userId="b9b025f5-48d0-48c9-b574-275dd582beef" providerId="ADAL" clId="{E87E9610-F548-7C4D-83EA-BA10E9ABFAE7}" dt="2019-03-06T14:12:07.163" v="9881" actId="478"/>
          <ac:spMkLst>
            <pc:docMk/>
            <pc:sldMk cId="315745556" sldId="280"/>
            <ac:spMk id="14" creationId="{E3EF1325-962C-A045-8B38-757D42004E81}"/>
          </ac:spMkLst>
        </pc:spChg>
        <pc:spChg chg="add mod">
          <ac:chgData name="Boue, Laurent" userId="b9b025f5-48d0-48c9-b574-275dd582beef" providerId="ADAL" clId="{E87E9610-F548-7C4D-83EA-BA10E9ABFAE7}" dt="2019-03-09T12:50:32.710" v="12817" actId="1076"/>
          <ac:spMkLst>
            <pc:docMk/>
            <pc:sldMk cId="315745556" sldId="280"/>
            <ac:spMk id="16" creationId="{5A188689-7ABC-1D44-9DCD-B4A88E7B96E3}"/>
          </ac:spMkLst>
        </pc:spChg>
        <pc:spChg chg="add mod">
          <ac:chgData name="Boue, Laurent" userId="b9b025f5-48d0-48c9-b574-275dd582beef" providerId="ADAL" clId="{E87E9610-F548-7C4D-83EA-BA10E9ABFAE7}" dt="2019-03-09T12:50:14.340" v="12807" actId="1076"/>
          <ac:spMkLst>
            <pc:docMk/>
            <pc:sldMk cId="315745556" sldId="280"/>
            <ac:spMk id="17" creationId="{0C30B8C5-C4A7-4048-8EBF-354992B6F06D}"/>
          </ac:spMkLst>
        </pc:spChg>
        <pc:spChg chg="add mod">
          <ac:chgData name="Boue, Laurent" userId="b9b025f5-48d0-48c9-b574-275dd582beef" providerId="ADAL" clId="{E87E9610-F548-7C4D-83EA-BA10E9ABFAE7}" dt="2019-03-09T12:51:36.059" v="12836" actId="1076"/>
          <ac:spMkLst>
            <pc:docMk/>
            <pc:sldMk cId="315745556" sldId="280"/>
            <ac:spMk id="18" creationId="{CEAD41D3-7F46-4E49-B4F8-D6F99CAA62CB}"/>
          </ac:spMkLst>
        </pc:spChg>
        <pc:spChg chg="add mod">
          <ac:chgData name="Boue, Laurent" userId="b9b025f5-48d0-48c9-b574-275dd582beef" providerId="ADAL" clId="{E87E9610-F548-7C4D-83EA-BA10E9ABFAE7}" dt="2019-03-09T12:51:40.210" v="12837" actId="1076"/>
          <ac:spMkLst>
            <pc:docMk/>
            <pc:sldMk cId="315745556" sldId="280"/>
            <ac:spMk id="19" creationId="{2FCF5F51-807B-7A40-8173-CF792E986CA5}"/>
          </ac:spMkLst>
        </pc:spChg>
        <pc:spChg chg="add mod">
          <ac:chgData name="Boue, Laurent" userId="b9b025f5-48d0-48c9-b574-275dd582beef" providerId="ADAL" clId="{E87E9610-F548-7C4D-83EA-BA10E9ABFAE7}" dt="2019-03-09T12:51:47.135" v="12839" actId="114"/>
          <ac:spMkLst>
            <pc:docMk/>
            <pc:sldMk cId="315745556" sldId="280"/>
            <ac:spMk id="20" creationId="{18D4B230-2BB8-5345-9E23-A63C5A107E82}"/>
          </ac:spMkLst>
        </pc:spChg>
        <pc:picChg chg="add del mod">
          <ac:chgData name="Boue, Laurent" userId="b9b025f5-48d0-48c9-b574-275dd582beef" providerId="ADAL" clId="{E87E9610-F548-7C4D-83EA-BA10E9ABFAE7}" dt="2019-03-06T13:59:47.996" v="9748" actId="478"/>
          <ac:picMkLst>
            <pc:docMk/>
            <pc:sldMk cId="315745556" sldId="280"/>
            <ac:picMk id="2" creationId="{B1688A32-785A-8547-A6DD-5DF3F3E0B021}"/>
          </ac:picMkLst>
        </pc:picChg>
        <pc:picChg chg="add del mod">
          <ac:chgData name="Boue, Laurent" userId="b9b025f5-48d0-48c9-b574-275dd582beef" providerId="ADAL" clId="{E87E9610-F548-7C4D-83EA-BA10E9ABFAE7}" dt="2019-03-06T13:59:48.866" v="9749" actId="478"/>
          <ac:picMkLst>
            <pc:docMk/>
            <pc:sldMk cId="315745556" sldId="280"/>
            <ac:picMk id="4" creationId="{00930CD4-B3E2-B74D-A2EB-69174A8E3FE9}"/>
          </ac:picMkLst>
        </pc:picChg>
        <pc:picChg chg="del">
          <ac:chgData name="Boue, Laurent" userId="b9b025f5-48d0-48c9-b574-275dd582beef" providerId="ADAL" clId="{E87E9610-F548-7C4D-83EA-BA10E9ABFAE7}" dt="2019-03-05T11:34:11.479" v="4051" actId="478"/>
          <ac:picMkLst>
            <pc:docMk/>
            <pc:sldMk cId="315745556" sldId="280"/>
            <ac:picMk id="4" creationId="{94B6C6FE-ACB7-3C42-8385-10980D8EB33B}"/>
          </ac:picMkLst>
        </pc:picChg>
        <pc:picChg chg="add del mod">
          <ac:chgData name="Boue, Laurent" userId="b9b025f5-48d0-48c9-b574-275dd582beef" providerId="ADAL" clId="{E87E9610-F548-7C4D-83EA-BA10E9ABFAE7}" dt="2019-03-06T13:59:18.697" v="9747" actId="478"/>
          <ac:picMkLst>
            <pc:docMk/>
            <pc:sldMk cId="315745556" sldId="280"/>
            <ac:picMk id="7" creationId="{3812CC04-221A-B645-9EE9-F1C6709848F6}"/>
          </ac:picMkLst>
        </pc:picChg>
        <pc:picChg chg="add del mod">
          <ac:chgData name="Boue, Laurent" userId="b9b025f5-48d0-48c9-b574-275dd582beef" providerId="ADAL" clId="{E87E9610-F548-7C4D-83EA-BA10E9ABFAE7}" dt="2019-03-06T09:47:00.251" v="9521" actId="478"/>
          <ac:picMkLst>
            <pc:docMk/>
            <pc:sldMk cId="315745556" sldId="280"/>
            <ac:picMk id="10" creationId="{A891B4DA-9164-1744-B682-5FB7CD4E3C99}"/>
          </ac:picMkLst>
        </pc:picChg>
        <pc:picChg chg="add del mod">
          <ac:chgData name="Boue, Laurent" userId="b9b025f5-48d0-48c9-b574-275dd582beef" providerId="ADAL" clId="{E87E9610-F548-7C4D-83EA-BA10E9ABFAE7}" dt="2019-03-06T14:12:04.382" v="9880" actId="478"/>
          <ac:picMkLst>
            <pc:docMk/>
            <pc:sldMk cId="315745556" sldId="280"/>
            <ac:picMk id="11" creationId="{CC74E2C3-7C38-AA4A-B0B9-0E4F75E1AA36}"/>
          </ac:picMkLst>
        </pc:picChg>
        <pc:picChg chg="add mod">
          <ac:chgData name="Boue, Laurent" userId="b9b025f5-48d0-48c9-b574-275dd582beef" providerId="ADAL" clId="{E87E9610-F548-7C4D-83EA-BA10E9ABFAE7}" dt="2019-03-09T12:50:08.688" v="12805" actId="1076"/>
          <ac:picMkLst>
            <pc:docMk/>
            <pc:sldMk cId="315745556" sldId="280"/>
            <ac:picMk id="12" creationId="{0ECB71FE-22EC-804C-A7E3-D9320F28DA0E}"/>
          </ac:picMkLst>
        </pc:picChg>
        <pc:picChg chg="add mod">
          <ac:chgData name="Boue, Laurent" userId="b9b025f5-48d0-48c9-b574-275dd582beef" providerId="ADAL" clId="{E87E9610-F548-7C4D-83EA-BA10E9ABFAE7}" dt="2019-03-09T12:50:17.366" v="12808" actId="1076"/>
          <ac:picMkLst>
            <pc:docMk/>
            <pc:sldMk cId="315745556" sldId="280"/>
            <ac:picMk id="13" creationId="{AD010933-04C4-2449-8D2C-CF2C163BBF6D}"/>
          </ac:picMkLst>
        </pc:picChg>
        <pc:picChg chg="add mod">
          <ac:chgData name="Boue, Laurent" userId="b9b025f5-48d0-48c9-b574-275dd582beef" providerId="ADAL" clId="{E87E9610-F548-7C4D-83EA-BA10E9ABFAE7}" dt="2019-03-09T12:50:22.903" v="12810" actId="1076"/>
          <ac:picMkLst>
            <pc:docMk/>
            <pc:sldMk cId="315745556" sldId="280"/>
            <ac:picMk id="15" creationId="{B1E74A62-1DCF-4541-9E34-E6DFB495823B}"/>
          </ac:picMkLst>
        </pc:picChg>
      </pc:sldChg>
      <pc:sldChg chg="addSp delSp modSp add del">
        <pc:chgData name="Boue, Laurent" userId="b9b025f5-48d0-48c9-b574-275dd582beef" providerId="ADAL" clId="{E87E9610-F548-7C4D-83EA-BA10E9ABFAE7}" dt="2019-03-05T14:20:39.976" v="5955" actId="2696"/>
        <pc:sldMkLst>
          <pc:docMk/>
          <pc:sldMk cId="1311966149" sldId="281"/>
        </pc:sldMkLst>
        <pc:spChg chg="del">
          <ac:chgData name="Boue, Laurent" userId="b9b025f5-48d0-48c9-b574-275dd582beef" providerId="ADAL" clId="{E87E9610-F548-7C4D-83EA-BA10E9ABFAE7}" dt="2019-03-05T11:37:43.078" v="4179" actId="478"/>
          <ac:spMkLst>
            <pc:docMk/>
            <pc:sldMk cId="1311966149" sldId="281"/>
            <ac:spMk id="7" creationId="{7B32F76F-AB5E-E949-9D42-652FDAE7C9F5}"/>
          </ac:spMkLst>
        </pc:spChg>
        <pc:spChg chg="add del mod">
          <ac:chgData name="Boue, Laurent" userId="b9b025f5-48d0-48c9-b574-275dd582beef" providerId="ADAL" clId="{E87E9610-F548-7C4D-83EA-BA10E9ABFAE7}" dt="2019-03-05T13:11:46.641" v="4965"/>
          <ac:spMkLst>
            <pc:docMk/>
            <pc:sldMk cId="1311966149" sldId="281"/>
            <ac:spMk id="11" creationId="{B3A70CA8-05F0-EB48-9488-F04D26A98F11}"/>
          </ac:spMkLst>
        </pc:spChg>
        <pc:spChg chg="mod">
          <ac:chgData name="Boue, Laurent" userId="b9b025f5-48d0-48c9-b574-275dd582beef" providerId="ADAL" clId="{E87E9610-F548-7C4D-83EA-BA10E9ABFAE7}" dt="2019-03-05T11:43:39.880" v="4361" actId="20577"/>
          <ac:spMkLst>
            <pc:docMk/>
            <pc:sldMk cId="1311966149" sldId="281"/>
            <ac:spMk id="12" creationId="{37116764-10F7-A243-BA8E-10949F7A09B8}"/>
          </ac:spMkLst>
        </pc:spChg>
        <pc:spChg chg="mod">
          <ac:chgData name="Boue, Laurent" userId="b9b025f5-48d0-48c9-b574-275dd582beef" providerId="ADAL" clId="{E87E9610-F548-7C4D-83EA-BA10E9ABFAE7}" dt="2019-03-05T11:39:54.654" v="4246" actId="20577"/>
          <ac:spMkLst>
            <pc:docMk/>
            <pc:sldMk cId="1311966149" sldId="281"/>
            <ac:spMk id="13" creationId="{8BBA42CE-5AD7-6144-BAC1-2ADA4EE5BF31}"/>
          </ac:spMkLst>
        </pc:spChg>
        <pc:picChg chg="add del mod">
          <ac:chgData name="Boue, Laurent" userId="b9b025f5-48d0-48c9-b574-275dd582beef" providerId="ADAL" clId="{E87E9610-F548-7C4D-83EA-BA10E9ABFAE7}" dt="2019-03-05T13:11:54.105" v="4968"/>
          <ac:picMkLst>
            <pc:docMk/>
            <pc:sldMk cId="1311966149" sldId="281"/>
            <ac:picMk id="2" creationId="{D7E81EA4-924A-4346-9D4F-A3AD15A4BE86}"/>
          </ac:picMkLst>
        </pc:picChg>
        <pc:picChg chg="mod">
          <ac:chgData name="Boue, Laurent" userId="b9b025f5-48d0-48c9-b574-275dd582beef" providerId="ADAL" clId="{E87E9610-F548-7C4D-83EA-BA10E9ABFAE7}" dt="2019-03-05T13:59:16.388" v="5269" actId="1076"/>
          <ac:picMkLst>
            <pc:docMk/>
            <pc:sldMk cId="1311966149" sldId="281"/>
            <ac:picMk id="4" creationId="{94B6C6FE-ACB7-3C42-8385-10980D8EB33B}"/>
          </ac:picMkLst>
        </pc:picChg>
        <pc:picChg chg="del">
          <ac:chgData name="Boue, Laurent" userId="b9b025f5-48d0-48c9-b574-275dd582beef" providerId="ADAL" clId="{E87E9610-F548-7C4D-83EA-BA10E9ABFAE7}" dt="2019-03-05T11:37:41.497" v="4178" actId="478"/>
          <ac:picMkLst>
            <pc:docMk/>
            <pc:sldMk cId="1311966149" sldId="281"/>
            <ac:picMk id="5" creationId="{B3BEC2F6-9EAE-804D-BC25-E4D64D149F5D}"/>
          </ac:picMkLst>
        </pc:picChg>
      </pc:sldChg>
      <pc:sldChg chg="addSp delSp modSp add">
        <pc:chgData name="Boue, Laurent" userId="b9b025f5-48d0-48c9-b574-275dd582beef" providerId="ADAL" clId="{E87E9610-F548-7C4D-83EA-BA10E9ABFAE7}" dt="2019-03-09T13:27:17.468" v="13426" actId="478"/>
        <pc:sldMkLst>
          <pc:docMk/>
          <pc:sldMk cId="2368628481" sldId="282"/>
        </pc:sldMkLst>
        <pc:spChg chg="mod">
          <ac:chgData name="Boue, Laurent" userId="b9b025f5-48d0-48c9-b574-275dd582beef" providerId="ADAL" clId="{E87E9610-F548-7C4D-83EA-BA10E9ABFAE7}" dt="2019-03-09T13:18:16.538" v="13330" actId="20577"/>
          <ac:spMkLst>
            <pc:docMk/>
            <pc:sldMk cId="2368628481" sldId="282"/>
            <ac:spMk id="10" creationId="{D40DB8C9-349E-034A-96CE-5B764C1D5356}"/>
          </ac:spMkLst>
        </pc:spChg>
        <pc:spChg chg="del">
          <ac:chgData name="Boue, Laurent" userId="b9b025f5-48d0-48c9-b574-275dd582beef" providerId="ADAL" clId="{E87E9610-F548-7C4D-83EA-BA10E9ABFAE7}" dt="2019-03-05T11:49:15.456" v="4409" actId="478"/>
          <ac:spMkLst>
            <pc:docMk/>
            <pc:sldMk cId="2368628481" sldId="282"/>
            <ac:spMk id="11" creationId="{B3A70CA8-05F0-EB48-9488-F04D26A98F11}"/>
          </ac:spMkLst>
        </pc:spChg>
        <pc:spChg chg="del">
          <ac:chgData name="Boue, Laurent" userId="b9b025f5-48d0-48c9-b574-275dd582beef" providerId="ADAL" clId="{E87E9610-F548-7C4D-83EA-BA10E9ABFAE7}" dt="2019-03-05T11:49:17.027" v="4410" actId="478"/>
          <ac:spMkLst>
            <pc:docMk/>
            <pc:sldMk cId="2368628481" sldId="282"/>
            <ac:spMk id="12" creationId="{37116764-10F7-A243-BA8E-10949F7A09B8}"/>
          </ac:spMkLst>
        </pc:spChg>
        <pc:spChg chg="mod">
          <ac:chgData name="Boue, Laurent" userId="b9b025f5-48d0-48c9-b574-275dd582beef" providerId="ADAL" clId="{E87E9610-F548-7C4D-83EA-BA10E9ABFAE7}" dt="2019-03-09T13:18:33.579" v="13336" actId="207"/>
          <ac:spMkLst>
            <pc:docMk/>
            <pc:sldMk cId="2368628481" sldId="282"/>
            <ac:spMk id="13" creationId="{8BBA42CE-5AD7-6144-BAC1-2ADA4EE5BF31}"/>
          </ac:spMkLst>
        </pc:spChg>
        <pc:spChg chg="add del mod">
          <ac:chgData name="Boue, Laurent" userId="b9b025f5-48d0-48c9-b574-275dd582beef" providerId="ADAL" clId="{E87E9610-F548-7C4D-83EA-BA10E9ABFAE7}" dt="2019-03-09T13:27:15.158" v="13424" actId="478"/>
          <ac:spMkLst>
            <pc:docMk/>
            <pc:sldMk cId="2368628481" sldId="282"/>
            <ac:spMk id="14" creationId="{4ADFBB79-822E-CA4B-BFA7-8D9832660DE5}"/>
          </ac:spMkLst>
        </pc:spChg>
        <pc:spChg chg="add mod">
          <ac:chgData name="Boue, Laurent" userId="b9b025f5-48d0-48c9-b574-275dd582beef" providerId="ADAL" clId="{E87E9610-F548-7C4D-83EA-BA10E9ABFAE7}" dt="2019-03-09T13:22:29.125" v="13392" actId="20577"/>
          <ac:spMkLst>
            <pc:docMk/>
            <pc:sldMk cId="2368628481" sldId="282"/>
            <ac:spMk id="15" creationId="{6432F084-AF9C-A64A-BD7B-409373977050}"/>
          </ac:spMkLst>
        </pc:spChg>
        <pc:spChg chg="add del mod">
          <ac:chgData name="Boue, Laurent" userId="b9b025f5-48d0-48c9-b574-275dd582beef" providerId="ADAL" clId="{E87E9610-F548-7C4D-83EA-BA10E9ABFAE7}" dt="2019-03-05T14:32:43.035" v="6320" actId="478"/>
          <ac:spMkLst>
            <pc:docMk/>
            <pc:sldMk cId="2368628481" sldId="282"/>
            <ac:spMk id="15" creationId="{E18C4CE7-1E89-8748-87E0-35738D8E13E6}"/>
          </ac:spMkLst>
        </pc:spChg>
        <pc:spChg chg="add del mod">
          <ac:chgData name="Boue, Laurent" userId="b9b025f5-48d0-48c9-b574-275dd582beef" providerId="ADAL" clId="{E87E9610-F548-7C4D-83EA-BA10E9ABFAE7}" dt="2019-03-09T13:22:22.433" v="13388" actId="478"/>
          <ac:spMkLst>
            <pc:docMk/>
            <pc:sldMk cId="2368628481" sldId="282"/>
            <ac:spMk id="16" creationId="{BCC184AF-A363-9246-953E-0692AC691E42}"/>
          </ac:spMkLst>
        </pc:spChg>
        <pc:spChg chg="add del mod">
          <ac:chgData name="Boue, Laurent" userId="b9b025f5-48d0-48c9-b574-275dd582beef" providerId="ADAL" clId="{E87E9610-F548-7C4D-83EA-BA10E9ABFAE7}" dt="2019-03-09T13:22:24.808" v="13389" actId="478"/>
          <ac:spMkLst>
            <pc:docMk/>
            <pc:sldMk cId="2368628481" sldId="282"/>
            <ac:spMk id="17" creationId="{3BE85D2A-C682-354C-B382-205D12C5074A}"/>
          </ac:spMkLst>
        </pc:spChg>
        <pc:spChg chg="add mod">
          <ac:chgData name="Boue, Laurent" userId="b9b025f5-48d0-48c9-b574-275dd582beef" providerId="ADAL" clId="{E87E9610-F548-7C4D-83EA-BA10E9ABFAE7}" dt="2019-03-09T13:18:39.946" v="13337" actId="1076"/>
          <ac:spMkLst>
            <pc:docMk/>
            <pc:sldMk cId="2368628481" sldId="282"/>
            <ac:spMk id="18" creationId="{D005E048-0CDB-344C-908B-4011F99CEA2C}"/>
          </ac:spMkLst>
        </pc:spChg>
        <pc:spChg chg="add del mod">
          <ac:chgData name="Boue, Laurent" userId="b9b025f5-48d0-48c9-b574-275dd582beef" providerId="ADAL" clId="{E87E9610-F548-7C4D-83EA-BA10E9ABFAE7}" dt="2019-03-09T13:19:08.440" v="13343" actId="478"/>
          <ac:spMkLst>
            <pc:docMk/>
            <pc:sldMk cId="2368628481" sldId="282"/>
            <ac:spMk id="19" creationId="{9A32BA87-C6DD-004A-A969-6DC0144E00AF}"/>
          </ac:spMkLst>
        </pc:spChg>
        <pc:spChg chg="add del mod">
          <ac:chgData name="Boue, Laurent" userId="b9b025f5-48d0-48c9-b574-275dd582beef" providerId="ADAL" clId="{E87E9610-F548-7C4D-83EA-BA10E9ABFAE7}" dt="2019-03-09T13:19:10.511" v="13344" actId="478"/>
          <ac:spMkLst>
            <pc:docMk/>
            <pc:sldMk cId="2368628481" sldId="282"/>
            <ac:spMk id="20" creationId="{4DD9F866-3524-A745-A02F-6860E100061A}"/>
          </ac:spMkLst>
        </pc:spChg>
        <pc:spChg chg="add mod">
          <ac:chgData name="Boue, Laurent" userId="b9b025f5-48d0-48c9-b574-275dd582beef" providerId="ADAL" clId="{E87E9610-F548-7C4D-83EA-BA10E9ABFAE7}" dt="2019-03-09T13:19:32.745" v="13349"/>
          <ac:spMkLst>
            <pc:docMk/>
            <pc:sldMk cId="2368628481" sldId="282"/>
            <ac:spMk id="21" creationId="{506E766F-084A-BA42-84B0-5FF07C606EB7}"/>
          </ac:spMkLst>
        </pc:spChg>
        <pc:spChg chg="add del mod">
          <ac:chgData name="Boue, Laurent" userId="b9b025f5-48d0-48c9-b574-275dd582beef" providerId="ADAL" clId="{E87E9610-F548-7C4D-83EA-BA10E9ABFAE7}" dt="2019-03-09T13:22:19.869" v="13387" actId="478"/>
          <ac:spMkLst>
            <pc:docMk/>
            <pc:sldMk cId="2368628481" sldId="282"/>
            <ac:spMk id="22" creationId="{2A0217D2-7105-E245-B81D-A1D88F5D2956}"/>
          </ac:spMkLst>
        </pc:spChg>
        <pc:spChg chg="add del mod">
          <ac:chgData name="Boue, Laurent" userId="b9b025f5-48d0-48c9-b574-275dd582beef" providerId="ADAL" clId="{E87E9610-F548-7C4D-83EA-BA10E9ABFAE7}" dt="2019-03-05T14:35:23.289" v="6550" actId="478"/>
          <ac:spMkLst>
            <pc:docMk/>
            <pc:sldMk cId="2368628481" sldId="282"/>
            <ac:spMk id="22" creationId="{FCB14B30-A970-F043-BE41-33C409F4DA96}"/>
          </ac:spMkLst>
        </pc:spChg>
        <pc:spChg chg="add del mod">
          <ac:chgData name="Boue, Laurent" userId="b9b025f5-48d0-48c9-b574-275dd582beef" providerId="ADAL" clId="{E87E9610-F548-7C4D-83EA-BA10E9ABFAE7}" dt="2019-03-09T13:22:26.801" v="13390" actId="478"/>
          <ac:spMkLst>
            <pc:docMk/>
            <pc:sldMk cId="2368628481" sldId="282"/>
            <ac:spMk id="23" creationId="{A85834D9-A972-7043-A89B-A9037CE6BC13}"/>
          </ac:spMkLst>
        </pc:spChg>
        <pc:spChg chg="add del">
          <ac:chgData name="Boue, Laurent" userId="b9b025f5-48d0-48c9-b574-275dd582beef" providerId="ADAL" clId="{E87E9610-F548-7C4D-83EA-BA10E9ABFAE7}" dt="2019-03-05T14:35:44.116" v="6557" actId="478"/>
          <ac:spMkLst>
            <pc:docMk/>
            <pc:sldMk cId="2368628481" sldId="282"/>
            <ac:spMk id="24" creationId="{5551D6BF-48CE-6D47-83EE-EB77341BFAA7}"/>
          </ac:spMkLst>
        </pc:spChg>
        <pc:spChg chg="add del">
          <ac:chgData name="Boue, Laurent" userId="b9b025f5-48d0-48c9-b574-275dd582beef" providerId="ADAL" clId="{E87E9610-F548-7C4D-83EA-BA10E9ABFAE7}" dt="2019-03-05T14:35:39.061" v="6556"/>
          <ac:spMkLst>
            <pc:docMk/>
            <pc:sldMk cId="2368628481" sldId="282"/>
            <ac:spMk id="25" creationId="{C7DC62EC-E22A-B148-A7F9-F91175D8D6F7}"/>
          </ac:spMkLst>
        </pc:spChg>
        <pc:picChg chg="add del mod">
          <ac:chgData name="Boue, Laurent" userId="b9b025f5-48d0-48c9-b574-275dd582beef" providerId="ADAL" clId="{E87E9610-F548-7C4D-83EA-BA10E9ABFAE7}" dt="2019-03-09T13:24:12.810" v="13396" actId="478"/>
          <ac:picMkLst>
            <pc:docMk/>
            <pc:sldMk cId="2368628481" sldId="282"/>
            <ac:picMk id="2" creationId="{3B980B1B-4466-7647-BD0B-5E513AC849D6}"/>
          </ac:picMkLst>
        </pc:picChg>
        <pc:picChg chg="del">
          <ac:chgData name="Boue, Laurent" userId="b9b025f5-48d0-48c9-b574-275dd582beef" providerId="ADAL" clId="{E87E9610-F548-7C4D-83EA-BA10E9ABFAE7}" dt="2019-03-05T11:49:12.583" v="4407" actId="478"/>
          <ac:picMkLst>
            <pc:docMk/>
            <pc:sldMk cId="2368628481" sldId="282"/>
            <ac:picMk id="2" creationId="{D7E81EA4-924A-4346-9D4F-A3AD15A4BE86}"/>
          </ac:picMkLst>
        </pc:picChg>
        <pc:picChg chg="add mod">
          <ac:chgData name="Boue, Laurent" userId="b9b025f5-48d0-48c9-b574-275dd582beef" providerId="ADAL" clId="{E87E9610-F548-7C4D-83EA-BA10E9ABFAE7}" dt="2019-03-09T13:18:43.884" v="13338" actId="1076"/>
          <ac:picMkLst>
            <pc:docMk/>
            <pc:sldMk cId="2368628481" sldId="282"/>
            <ac:picMk id="3" creationId="{D8EE1E26-5FB2-8044-A855-DFBB3BCBD522}"/>
          </ac:picMkLst>
        </pc:picChg>
        <pc:picChg chg="add del mod">
          <ac:chgData name="Boue, Laurent" userId="b9b025f5-48d0-48c9-b574-275dd582beef" providerId="ADAL" clId="{E87E9610-F548-7C4D-83EA-BA10E9ABFAE7}" dt="2019-03-09T13:27:17.468" v="13426" actId="478"/>
          <ac:picMkLst>
            <pc:docMk/>
            <pc:sldMk cId="2368628481" sldId="282"/>
            <ac:picMk id="4" creationId="{1E4E11C7-D841-D444-B8BA-A69EB87788C9}"/>
          </ac:picMkLst>
        </pc:picChg>
        <pc:picChg chg="del">
          <ac:chgData name="Boue, Laurent" userId="b9b025f5-48d0-48c9-b574-275dd582beef" providerId="ADAL" clId="{E87E9610-F548-7C4D-83EA-BA10E9ABFAE7}" dt="2019-03-05T13:00:25.568" v="4717" actId="478"/>
          <ac:picMkLst>
            <pc:docMk/>
            <pc:sldMk cId="2368628481" sldId="282"/>
            <ac:picMk id="4" creationId="{94B6C6FE-ACB7-3C42-8385-10980D8EB33B}"/>
          </ac:picMkLst>
        </pc:picChg>
        <pc:picChg chg="add del mod">
          <ac:chgData name="Boue, Laurent" userId="b9b025f5-48d0-48c9-b574-275dd582beef" providerId="ADAL" clId="{E87E9610-F548-7C4D-83EA-BA10E9ABFAE7}" dt="2019-03-09T13:27:16.369" v="13425" actId="478"/>
          <ac:picMkLst>
            <pc:docMk/>
            <pc:sldMk cId="2368628481" sldId="282"/>
            <ac:picMk id="5" creationId="{416A9BA5-7987-F54F-B409-C45CBED0B31C}"/>
          </ac:picMkLst>
        </pc:picChg>
        <pc:picChg chg="add del mod">
          <ac:chgData name="Boue, Laurent" userId="b9b025f5-48d0-48c9-b574-275dd582beef" providerId="ADAL" clId="{E87E9610-F548-7C4D-83EA-BA10E9ABFAE7}" dt="2019-03-05T14:20:47.287" v="5957" actId="478"/>
          <ac:picMkLst>
            <pc:docMk/>
            <pc:sldMk cId="2368628481" sldId="282"/>
            <ac:picMk id="5" creationId="{C09683A2-9652-0A44-8B46-2C559A56A375}"/>
          </ac:picMkLst>
        </pc:picChg>
        <pc:picChg chg="add del mod">
          <ac:chgData name="Boue, Laurent" userId="b9b025f5-48d0-48c9-b574-275dd582beef" providerId="ADAL" clId="{E87E9610-F548-7C4D-83EA-BA10E9ABFAE7}" dt="2019-03-09T13:19:11.573" v="13345" actId="478"/>
          <ac:picMkLst>
            <pc:docMk/>
            <pc:sldMk cId="2368628481" sldId="282"/>
            <ac:picMk id="6" creationId="{01284341-F156-A149-9B4A-C1969914E134}"/>
          </ac:picMkLst>
        </pc:picChg>
        <pc:picChg chg="add del mod">
          <ac:chgData name="Boue, Laurent" userId="b9b025f5-48d0-48c9-b574-275dd582beef" providerId="ADAL" clId="{E87E9610-F548-7C4D-83EA-BA10E9ABFAE7}" dt="2019-03-09T13:19:06.793" v="13342" actId="478"/>
          <ac:picMkLst>
            <pc:docMk/>
            <pc:sldMk cId="2368628481" sldId="282"/>
            <ac:picMk id="7" creationId="{CF76A396-D2CF-3C44-9B84-B63DB7E1458A}"/>
          </ac:picMkLst>
        </pc:picChg>
        <pc:picChg chg="del">
          <ac:chgData name="Boue, Laurent" userId="b9b025f5-48d0-48c9-b574-275dd582beef" providerId="ADAL" clId="{E87E9610-F548-7C4D-83EA-BA10E9ABFAE7}" dt="2019-03-05T11:49:13.481" v="4408" actId="478"/>
          <ac:picMkLst>
            <pc:docMk/>
            <pc:sldMk cId="2368628481" sldId="282"/>
            <ac:picMk id="9" creationId="{AEF3A3AC-3A7C-714E-8120-35510C4965A0}"/>
          </ac:picMkLst>
        </pc:picChg>
      </pc:sldChg>
      <pc:sldChg chg="addSp delSp modSp add">
        <pc:chgData name="Boue, Laurent" userId="b9b025f5-48d0-48c9-b574-275dd582beef" providerId="ADAL" clId="{E87E9610-F548-7C4D-83EA-BA10E9ABFAE7}" dt="2019-03-09T13:15:39.105" v="13327" actId="1076"/>
        <pc:sldMkLst>
          <pc:docMk/>
          <pc:sldMk cId="2497069495" sldId="283"/>
        </pc:sldMkLst>
        <pc:spChg chg="del">
          <ac:chgData name="Boue, Laurent" userId="b9b025f5-48d0-48c9-b574-275dd582beef" providerId="ADAL" clId="{E87E9610-F548-7C4D-83EA-BA10E9ABFAE7}" dt="2019-03-09T13:06:39.098" v="13112" actId="478"/>
          <ac:spMkLst>
            <pc:docMk/>
            <pc:sldMk cId="2497069495" sldId="283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9T13:07:32.727" v="13163" actId="478"/>
          <ac:spMkLst>
            <pc:docMk/>
            <pc:sldMk cId="2497069495" sldId="283"/>
            <ac:spMk id="5" creationId="{CA35E953-61C7-2247-BC6B-91156A067AE9}"/>
          </ac:spMkLst>
        </pc:spChg>
        <pc:spChg chg="mod">
          <ac:chgData name="Boue, Laurent" userId="b9b025f5-48d0-48c9-b574-275dd582beef" providerId="ADAL" clId="{E87E9610-F548-7C4D-83EA-BA10E9ABFAE7}" dt="2019-03-09T13:09:15.639" v="13215" actId="207"/>
          <ac:spMkLst>
            <pc:docMk/>
            <pc:sldMk cId="2497069495" sldId="283"/>
            <ac:spMk id="6" creationId="{9945A5AC-B145-DE41-9E14-7DD3E9777334}"/>
          </ac:spMkLst>
        </pc:spChg>
        <pc:spChg chg="add mod">
          <ac:chgData name="Boue, Laurent" userId="b9b025f5-48d0-48c9-b574-275dd582beef" providerId="ADAL" clId="{E87E9610-F548-7C4D-83EA-BA10E9ABFAE7}" dt="2019-03-05T13:06:51.410" v="4893" actId="20577"/>
          <ac:spMkLst>
            <pc:docMk/>
            <pc:sldMk cId="2497069495" sldId="283"/>
            <ac:spMk id="7" creationId="{40C3128B-2EC1-FE40-A9EC-42E824EE7C70}"/>
          </ac:spMkLst>
        </pc:spChg>
        <pc:spChg chg="add mod">
          <ac:chgData name="Boue, Laurent" userId="b9b025f5-48d0-48c9-b574-275dd582beef" providerId="ADAL" clId="{E87E9610-F548-7C4D-83EA-BA10E9ABFAE7}" dt="2019-03-09T13:07:29.301" v="13162" actId="1076"/>
          <ac:spMkLst>
            <pc:docMk/>
            <pc:sldMk cId="2497069495" sldId="283"/>
            <ac:spMk id="8" creationId="{EAB41FFD-A2BC-E44D-A92A-9ECC36107BCA}"/>
          </ac:spMkLst>
        </pc:spChg>
        <pc:spChg chg="add mod">
          <ac:chgData name="Boue, Laurent" userId="b9b025f5-48d0-48c9-b574-275dd582beef" providerId="ADAL" clId="{E87E9610-F548-7C4D-83EA-BA10E9ABFAE7}" dt="2019-03-09T13:15:17.017" v="13316" actId="20577"/>
          <ac:spMkLst>
            <pc:docMk/>
            <pc:sldMk cId="2497069495" sldId="283"/>
            <ac:spMk id="10" creationId="{1DE96A48-ED7B-0846-8A21-D4BB4CC42ED7}"/>
          </ac:spMkLst>
        </pc:spChg>
        <pc:spChg chg="add del mod">
          <ac:chgData name="Boue, Laurent" userId="b9b025f5-48d0-48c9-b574-275dd582beef" providerId="ADAL" clId="{E87E9610-F548-7C4D-83EA-BA10E9ABFAE7}" dt="2019-03-09T13:15:26.467" v="13324" actId="20577"/>
          <ac:spMkLst>
            <pc:docMk/>
            <pc:sldMk cId="2497069495" sldId="283"/>
            <ac:spMk id="12" creationId="{4EBFFA53-59CF-A84F-B524-7F75FABF6DDB}"/>
          </ac:spMkLst>
        </pc:spChg>
        <pc:spChg chg="add mod">
          <ac:chgData name="Boue, Laurent" userId="b9b025f5-48d0-48c9-b574-275dd582beef" providerId="ADAL" clId="{E87E9610-F548-7C4D-83EA-BA10E9ABFAE7}" dt="2019-03-09T13:14:36.618" v="13304" actId="14100"/>
          <ac:spMkLst>
            <pc:docMk/>
            <pc:sldMk cId="2497069495" sldId="283"/>
            <ac:spMk id="13" creationId="{9DF14257-B5EB-C744-B5BA-23EA90030DEC}"/>
          </ac:spMkLst>
        </pc:spChg>
        <pc:spChg chg="add mod">
          <ac:chgData name="Boue, Laurent" userId="b9b025f5-48d0-48c9-b574-275dd582beef" providerId="ADAL" clId="{E87E9610-F548-7C4D-83EA-BA10E9ABFAE7}" dt="2019-03-09T13:08:00.138" v="13172" actId="20577"/>
          <ac:spMkLst>
            <pc:docMk/>
            <pc:sldMk cId="2497069495" sldId="283"/>
            <ac:spMk id="15" creationId="{88E67E74-566B-6D48-92FC-CBA6A873CA1C}"/>
          </ac:spMkLst>
        </pc:spChg>
        <pc:picChg chg="mod">
          <ac:chgData name="Boue, Laurent" userId="b9b025f5-48d0-48c9-b574-275dd582beef" providerId="ADAL" clId="{E87E9610-F548-7C4D-83EA-BA10E9ABFAE7}" dt="2019-03-09T13:07:26.262" v="13161" actId="1076"/>
          <ac:picMkLst>
            <pc:docMk/>
            <pc:sldMk cId="2497069495" sldId="283"/>
            <ac:picMk id="2" creationId="{6B8C1ACF-1027-7648-8812-D25655041FE3}"/>
          </ac:picMkLst>
        </pc:picChg>
        <pc:picChg chg="del">
          <ac:chgData name="Boue, Laurent" userId="b9b025f5-48d0-48c9-b574-275dd582beef" providerId="ADAL" clId="{E87E9610-F548-7C4D-83EA-BA10E9ABFAE7}" dt="2019-03-05T13:05:50.419" v="4799" actId="478"/>
          <ac:picMkLst>
            <pc:docMk/>
            <pc:sldMk cId="2497069495" sldId="283"/>
            <ac:picMk id="4" creationId="{94B6C6FE-ACB7-3C42-8385-10980D8EB33B}"/>
          </ac:picMkLst>
        </pc:picChg>
        <pc:picChg chg="add del mod">
          <ac:chgData name="Boue, Laurent" userId="b9b025f5-48d0-48c9-b574-275dd582beef" providerId="ADAL" clId="{E87E9610-F548-7C4D-83EA-BA10E9ABFAE7}" dt="2019-03-09T13:13:52.736" v="13284" actId="478"/>
          <ac:picMkLst>
            <pc:docMk/>
            <pc:sldMk cId="2497069495" sldId="283"/>
            <ac:picMk id="9" creationId="{9B3381AF-3229-F44D-A31A-9F4DA5A0EB76}"/>
          </ac:picMkLst>
        </pc:picChg>
        <pc:picChg chg="add mod">
          <ac:chgData name="Boue, Laurent" userId="b9b025f5-48d0-48c9-b574-275dd582beef" providerId="ADAL" clId="{E87E9610-F548-7C4D-83EA-BA10E9ABFAE7}" dt="2019-03-09T13:13:22.235" v="13278" actId="1076"/>
          <ac:picMkLst>
            <pc:docMk/>
            <pc:sldMk cId="2497069495" sldId="283"/>
            <ac:picMk id="11" creationId="{B4BC497A-7376-E44E-9D6E-19539AD7D01F}"/>
          </ac:picMkLst>
        </pc:picChg>
        <pc:picChg chg="add mod">
          <ac:chgData name="Boue, Laurent" userId="b9b025f5-48d0-48c9-b574-275dd582beef" providerId="ADAL" clId="{E87E9610-F548-7C4D-83EA-BA10E9ABFAE7}" dt="2019-03-09T13:13:27.962" v="13280" actId="1076"/>
          <ac:picMkLst>
            <pc:docMk/>
            <pc:sldMk cId="2497069495" sldId="283"/>
            <ac:picMk id="14" creationId="{20CDAE4B-9FEB-9845-AE85-64DBCD342179}"/>
          </ac:picMkLst>
        </pc:picChg>
        <pc:picChg chg="add mod">
          <ac:chgData name="Boue, Laurent" userId="b9b025f5-48d0-48c9-b574-275dd582beef" providerId="ADAL" clId="{E87E9610-F548-7C4D-83EA-BA10E9ABFAE7}" dt="2019-03-09T13:15:39.105" v="13327" actId="1076"/>
          <ac:picMkLst>
            <pc:docMk/>
            <pc:sldMk cId="2497069495" sldId="283"/>
            <ac:picMk id="16" creationId="{AC8A6283-5793-C846-BF00-6E93C18A12FE}"/>
          </ac:picMkLst>
        </pc:picChg>
      </pc:sldChg>
      <pc:sldChg chg="addSp delSp modSp add ord">
        <pc:chgData name="Boue, Laurent" userId="b9b025f5-48d0-48c9-b574-275dd582beef" providerId="ADAL" clId="{E87E9610-F548-7C4D-83EA-BA10E9ABFAE7}" dt="2019-03-09T13:30:10.089" v="13493" actId="1076"/>
        <pc:sldMkLst>
          <pc:docMk/>
          <pc:sldMk cId="712070945" sldId="284"/>
        </pc:sldMkLst>
        <pc:spChg chg="add mod">
          <ac:chgData name="Boue, Laurent" userId="b9b025f5-48d0-48c9-b574-275dd582beef" providerId="ADAL" clId="{E87E9610-F548-7C4D-83EA-BA10E9ABFAE7}" dt="2019-03-09T13:30:10.089" v="13493" actId="1076"/>
          <ac:spMkLst>
            <pc:docMk/>
            <pc:sldMk cId="712070945" sldId="284"/>
            <ac:spMk id="2" creationId="{E4F36E55-C83C-0E40-B3FD-2CD509D7D742}"/>
          </ac:spMkLst>
        </pc:spChg>
        <pc:spChg chg="del mod">
          <ac:chgData name="Boue, Laurent" userId="b9b025f5-48d0-48c9-b574-275dd582beef" providerId="ADAL" clId="{E87E9610-F548-7C4D-83EA-BA10E9ABFAE7}" dt="2019-03-09T13:28:22.203" v="13427" actId="478"/>
          <ac:spMkLst>
            <pc:docMk/>
            <pc:sldMk cId="712070945" sldId="284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5T14:46:12.393" v="6872" actId="478"/>
          <ac:spMkLst>
            <pc:docMk/>
            <pc:sldMk cId="712070945" sldId="284"/>
            <ac:spMk id="5" creationId="{836E4900-CF13-7E4C-B037-C3A946873C3B}"/>
          </ac:spMkLst>
        </pc:spChg>
        <pc:spChg chg="add mod">
          <ac:chgData name="Boue, Laurent" userId="b9b025f5-48d0-48c9-b574-275dd582beef" providerId="ADAL" clId="{E87E9610-F548-7C4D-83EA-BA10E9ABFAE7}" dt="2019-03-05T14:40:57.116" v="6851"/>
          <ac:spMkLst>
            <pc:docMk/>
            <pc:sldMk cId="712070945" sldId="284"/>
            <ac:spMk id="6" creationId="{1D264605-DB3D-C644-BEB1-0B940115C573}"/>
          </ac:spMkLst>
        </pc:spChg>
        <pc:spChg chg="add mod">
          <ac:chgData name="Boue, Laurent" userId="b9b025f5-48d0-48c9-b574-275dd582beef" providerId="ADAL" clId="{E87E9610-F548-7C4D-83EA-BA10E9ABFAE7}" dt="2019-03-09T13:29:51.975" v="13492" actId="207"/>
          <ac:spMkLst>
            <pc:docMk/>
            <pc:sldMk cId="712070945" sldId="284"/>
            <ac:spMk id="7" creationId="{CF3943D2-80ED-444B-96EC-E60169FD861F}"/>
          </ac:spMkLst>
        </pc:spChg>
        <pc:spChg chg="add mod">
          <ac:chgData name="Boue, Laurent" userId="b9b025f5-48d0-48c9-b574-275dd582beef" providerId="ADAL" clId="{E87E9610-F548-7C4D-83EA-BA10E9ABFAE7}" dt="2019-03-09T13:28:55.674" v="13475" actId="1076"/>
          <ac:spMkLst>
            <pc:docMk/>
            <pc:sldMk cId="712070945" sldId="284"/>
            <ac:spMk id="8" creationId="{965ACC5D-1CFE-3B41-A8B9-F5D1E0591136}"/>
          </ac:spMkLst>
        </pc:spChg>
        <pc:spChg chg="add del mod">
          <ac:chgData name="Boue, Laurent" userId="b9b025f5-48d0-48c9-b574-275dd582beef" providerId="ADAL" clId="{E87E9610-F548-7C4D-83EA-BA10E9ABFAE7}" dt="2019-03-09T13:28:58.197" v="13476" actId="478"/>
          <ac:spMkLst>
            <pc:docMk/>
            <pc:sldMk cId="712070945" sldId="284"/>
            <ac:spMk id="10" creationId="{929EC7A4-A0FB-2B4F-98C7-17E80BCA97E7}"/>
          </ac:spMkLst>
        </pc:spChg>
        <pc:spChg chg="add mod">
          <ac:chgData name="Boue, Laurent" userId="b9b025f5-48d0-48c9-b574-275dd582beef" providerId="ADAL" clId="{E87E9610-F548-7C4D-83EA-BA10E9ABFAE7}" dt="2019-03-09T13:28:42.991" v="13471" actId="20577"/>
          <ac:spMkLst>
            <pc:docMk/>
            <pc:sldMk cId="712070945" sldId="284"/>
            <ac:spMk id="11" creationId="{4BB9E54E-87AE-AB41-816F-9A292FECA076}"/>
          </ac:spMkLst>
        </pc:spChg>
        <pc:picChg chg="mod">
          <ac:chgData name="Boue, Laurent" userId="b9b025f5-48d0-48c9-b574-275dd582beef" providerId="ADAL" clId="{E87E9610-F548-7C4D-83EA-BA10E9ABFAE7}" dt="2019-03-09T13:28:49.533" v="13473" actId="14100"/>
          <ac:picMkLst>
            <pc:docMk/>
            <pc:sldMk cId="712070945" sldId="284"/>
            <ac:picMk id="4" creationId="{94B6C6FE-ACB7-3C42-8385-10980D8EB33B}"/>
          </ac:picMkLst>
        </pc:picChg>
        <pc:picChg chg="add mod">
          <ac:chgData name="Boue, Laurent" userId="b9b025f5-48d0-48c9-b574-275dd582beef" providerId="ADAL" clId="{E87E9610-F548-7C4D-83EA-BA10E9ABFAE7}" dt="2019-03-09T13:29:03.275" v="13478" actId="1076"/>
          <ac:picMkLst>
            <pc:docMk/>
            <pc:sldMk cId="712070945" sldId="284"/>
            <ac:picMk id="9" creationId="{A265D377-70C5-4D46-B51A-51BE9519993D}"/>
          </ac:picMkLst>
        </pc:picChg>
      </pc:sldChg>
      <pc:sldChg chg="add del">
        <pc:chgData name="Boue, Laurent" userId="b9b025f5-48d0-48c9-b574-275dd582beef" providerId="ADAL" clId="{E87E9610-F548-7C4D-83EA-BA10E9ABFAE7}" dt="2019-03-05T14:36:59.723" v="6767" actId="2696"/>
        <pc:sldMkLst>
          <pc:docMk/>
          <pc:sldMk cId="1228250801" sldId="284"/>
        </pc:sldMkLst>
      </pc:sldChg>
      <pc:sldChg chg="add del">
        <pc:chgData name="Boue, Laurent" userId="b9b025f5-48d0-48c9-b574-275dd582beef" providerId="ADAL" clId="{E87E9610-F548-7C4D-83EA-BA10E9ABFAE7}" dt="2019-03-05T14:49:55.401" v="6955" actId="2696"/>
        <pc:sldMkLst>
          <pc:docMk/>
          <pc:sldMk cId="3472167337" sldId="285"/>
        </pc:sldMkLst>
      </pc:sldChg>
      <pc:sldChg chg="addSp delSp modSp add">
        <pc:chgData name="Boue, Laurent" userId="b9b025f5-48d0-48c9-b574-275dd582beef" providerId="ADAL" clId="{E87E9610-F548-7C4D-83EA-BA10E9ABFAE7}" dt="2019-03-09T12:31:14.301" v="12318" actId="207"/>
        <pc:sldMkLst>
          <pc:docMk/>
          <pc:sldMk cId="3544384653" sldId="285"/>
        </pc:sldMkLst>
        <pc:spChg chg="add del">
          <ac:chgData name="Boue, Laurent" userId="b9b025f5-48d0-48c9-b574-275dd582beef" providerId="ADAL" clId="{E87E9610-F548-7C4D-83EA-BA10E9ABFAE7}" dt="2019-03-06T07:58:22.156" v="7735"/>
          <ac:spMkLst>
            <pc:docMk/>
            <pc:sldMk cId="3544384653" sldId="285"/>
            <ac:spMk id="2" creationId="{E8E0E57A-7729-354C-A96D-8FA5037B773A}"/>
          </ac:spMkLst>
        </pc:spChg>
        <pc:spChg chg="add del mod">
          <ac:chgData name="Boue, Laurent" userId="b9b025f5-48d0-48c9-b574-275dd582beef" providerId="ADAL" clId="{E87E9610-F548-7C4D-83EA-BA10E9ABFAE7}" dt="2019-03-05T14:50:21.241" v="6960" actId="478"/>
          <ac:spMkLst>
            <pc:docMk/>
            <pc:sldMk cId="3544384653" sldId="285"/>
            <ac:spMk id="3" creationId="{18288D75-17BD-5445-9A45-8836F98E5094}"/>
          </ac:spMkLst>
        </pc:spChg>
        <pc:spChg chg="add mod">
          <ac:chgData name="Boue, Laurent" userId="b9b025f5-48d0-48c9-b574-275dd582beef" providerId="ADAL" clId="{E87E9610-F548-7C4D-83EA-BA10E9ABFAE7}" dt="2019-03-09T12:30:44.970" v="12313" actId="207"/>
          <ac:spMkLst>
            <pc:docMk/>
            <pc:sldMk cId="3544384653" sldId="285"/>
            <ac:spMk id="7" creationId="{8F312D95-AA78-214E-B765-8E2232D4F148}"/>
          </ac:spMkLst>
        </pc:spChg>
        <pc:spChg chg="add mod">
          <ac:chgData name="Boue, Laurent" userId="b9b025f5-48d0-48c9-b574-275dd582beef" providerId="ADAL" clId="{E87E9610-F548-7C4D-83EA-BA10E9ABFAE7}" dt="2019-03-09T12:30:57.909" v="12314" actId="113"/>
          <ac:spMkLst>
            <pc:docMk/>
            <pc:sldMk cId="3544384653" sldId="285"/>
            <ac:spMk id="8" creationId="{175C51C7-8CBD-F44F-ABD1-F9281C8E96E6}"/>
          </ac:spMkLst>
        </pc:spChg>
        <pc:spChg chg="mod">
          <ac:chgData name="Boue, Laurent" userId="b9b025f5-48d0-48c9-b574-275dd582beef" providerId="ADAL" clId="{E87E9610-F548-7C4D-83EA-BA10E9ABFAE7}" dt="2019-03-09T12:30:35.713" v="12310" actId="207"/>
          <ac:spMkLst>
            <pc:docMk/>
            <pc:sldMk cId="3544384653" sldId="285"/>
            <ac:spMk id="9" creationId="{B8FA1341-B3FE-6B4E-9CF0-AB82F1AB6390}"/>
          </ac:spMkLst>
        </pc:spChg>
        <pc:spChg chg="add mod">
          <ac:chgData name="Boue, Laurent" userId="b9b025f5-48d0-48c9-b574-275dd582beef" providerId="ADAL" clId="{E87E9610-F548-7C4D-83EA-BA10E9ABFAE7}" dt="2019-03-09T12:28:40.905" v="12224" actId="207"/>
          <ac:spMkLst>
            <pc:docMk/>
            <pc:sldMk cId="3544384653" sldId="285"/>
            <ac:spMk id="10" creationId="{E79DDD8D-E128-0E41-A273-8662B6659C8F}"/>
          </ac:spMkLst>
        </pc:spChg>
        <pc:spChg chg="add mod">
          <ac:chgData name="Boue, Laurent" userId="b9b025f5-48d0-48c9-b574-275dd582beef" providerId="ADAL" clId="{E87E9610-F548-7C4D-83EA-BA10E9ABFAE7}" dt="2019-03-09T12:31:07.375" v="12316" actId="207"/>
          <ac:spMkLst>
            <pc:docMk/>
            <pc:sldMk cId="3544384653" sldId="285"/>
            <ac:spMk id="11" creationId="{E22842E3-B0C1-F545-9E65-711575D9817D}"/>
          </ac:spMkLst>
        </pc:spChg>
        <pc:spChg chg="mod">
          <ac:chgData name="Boue, Laurent" userId="b9b025f5-48d0-48c9-b574-275dd582beef" providerId="ADAL" clId="{E87E9610-F548-7C4D-83EA-BA10E9ABFAE7}" dt="2019-03-09T12:30:21.892" v="12307" actId="207"/>
          <ac:spMkLst>
            <pc:docMk/>
            <pc:sldMk cId="3544384653" sldId="285"/>
            <ac:spMk id="12" creationId="{94CB5946-5443-6742-A096-47727F60A82F}"/>
          </ac:spMkLst>
        </pc:spChg>
        <pc:spChg chg="mod">
          <ac:chgData name="Boue, Laurent" userId="b9b025f5-48d0-48c9-b574-275dd582beef" providerId="ADAL" clId="{E87E9610-F548-7C4D-83EA-BA10E9ABFAE7}" dt="2019-03-09T12:29:29.953" v="12286" actId="1076"/>
          <ac:spMkLst>
            <pc:docMk/>
            <pc:sldMk cId="3544384653" sldId="285"/>
            <ac:spMk id="13" creationId="{5D4124EF-C870-BA40-BF62-EA6D6C6CD174}"/>
          </ac:spMkLst>
        </pc:spChg>
        <pc:spChg chg="del">
          <ac:chgData name="Boue, Laurent" userId="b9b025f5-48d0-48c9-b574-275dd582beef" providerId="ADAL" clId="{E87E9610-F548-7C4D-83EA-BA10E9ABFAE7}" dt="2019-03-05T14:50:22.743" v="6961" actId="478"/>
          <ac:spMkLst>
            <pc:docMk/>
            <pc:sldMk cId="3544384653" sldId="285"/>
            <ac:spMk id="14" creationId="{1025F8F2-8514-3649-82D0-9C04C244D019}"/>
          </ac:spMkLst>
        </pc:spChg>
        <pc:spChg chg="add mod">
          <ac:chgData name="Boue, Laurent" userId="b9b025f5-48d0-48c9-b574-275dd582beef" providerId="ADAL" clId="{E87E9610-F548-7C4D-83EA-BA10E9ABFAE7}" dt="2019-03-09T12:31:14.301" v="12318" actId="207"/>
          <ac:spMkLst>
            <pc:docMk/>
            <pc:sldMk cId="3544384653" sldId="285"/>
            <ac:spMk id="14" creationId="{F48985E4-2268-E740-9100-62F226DD5195}"/>
          </ac:spMkLst>
        </pc:spChg>
        <pc:spChg chg="del">
          <ac:chgData name="Boue, Laurent" userId="b9b025f5-48d0-48c9-b574-275dd582beef" providerId="ADAL" clId="{E87E9610-F548-7C4D-83EA-BA10E9ABFAE7}" dt="2019-03-05T14:50:18.436" v="6959" actId="478"/>
          <ac:spMkLst>
            <pc:docMk/>
            <pc:sldMk cId="3544384653" sldId="285"/>
            <ac:spMk id="16" creationId="{B5C8B080-41DC-A049-9522-79E3B9A68535}"/>
          </ac:spMkLst>
        </pc:spChg>
        <pc:picChg chg="del">
          <ac:chgData name="Boue, Laurent" userId="b9b025f5-48d0-48c9-b574-275dd582beef" providerId="ADAL" clId="{E87E9610-F548-7C4D-83EA-BA10E9ABFAE7}" dt="2019-03-05T14:50:15.782" v="6958" actId="478"/>
          <ac:picMkLst>
            <pc:docMk/>
            <pc:sldMk cId="3544384653" sldId="285"/>
            <ac:picMk id="15" creationId="{B911517A-CCE3-E349-952B-F553B17996A7}"/>
          </ac:picMkLst>
        </pc:picChg>
      </pc:sldChg>
      <pc:sldChg chg="delSp modSp add del">
        <pc:chgData name="Boue, Laurent" userId="b9b025f5-48d0-48c9-b574-275dd582beef" providerId="ADAL" clId="{E87E9610-F548-7C4D-83EA-BA10E9ABFAE7}" dt="2019-03-06T15:24:57.863" v="11119" actId="2696"/>
        <pc:sldMkLst>
          <pc:docMk/>
          <pc:sldMk cId="3838089141" sldId="286"/>
        </pc:sldMkLst>
        <pc:spChg chg="del">
          <ac:chgData name="Boue, Laurent" userId="b9b025f5-48d0-48c9-b574-275dd582beef" providerId="ADAL" clId="{E87E9610-F548-7C4D-83EA-BA10E9ABFAE7}" dt="2019-03-06T15:24:12.295" v="11099"/>
          <ac:spMkLst>
            <pc:docMk/>
            <pc:sldMk cId="3838089141" sldId="286"/>
            <ac:spMk id="8" creationId="{906C9149-289A-D241-872E-B39ADFAAE99C}"/>
          </ac:spMkLst>
        </pc:spChg>
        <pc:spChg chg="mod">
          <ac:chgData name="Boue, Laurent" userId="b9b025f5-48d0-48c9-b574-275dd582beef" providerId="ADAL" clId="{E87E9610-F548-7C4D-83EA-BA10E9ABFAE7}" dt="2019-03-05T15:19:27.416" v="7547" actId="20577"/>
          <ac:spMkLst>
            <pc:docMk/>
            <pc:sldMk cId="3838089141" sldId="286"/>
            <ac:spMk id="10" creationId="{EB5E0760-6EF5-3B44-A934-918406C06DE4}"/>
          </ac:spMkLst>
        </pc:spChg>
        <pc:picChg chg="del">
          <ac:chgData name="Boue, Laurent" userId="b9b025f5-48d0-48c9-b574-275dd582beef" providerId="ADAL" clId="{E87E9610-F548-7C4D-83EA-BA10E9ABFAE7}" dt="2019-03-06T15:24:02.623" v="11096"/>
          <ac:picMkLst>
            <pc:docMk/>
            <pc:sldMk cId="3838089141" sldId="286"/>
            <ac:picMk id="12" creationId="{34CE0693-EE66-D04A-A694-73DE33C93508}"/>
          </ac:picMkLst>
        </pc:picChg>
      </pc:sldChg>
      <pc:sldChg chg="addSp delSp modSp add">
        <pc:chgData name="Boue, Laurent" userId="b9b025f5-48d0-48c9-b574-275dd582beef" providerId="ADAL" clId="{E87E9610-F548-7C4D-83EA-BA10E9ABFAE7}" dt="2019-03-09T17:15:36.152" v="13910" actId="478"/>
        <pc:sldMkLst>
          <pc:docMk/>
          <pc:sldMk cId="542598674" sldId="287"/>
        </pc:sldMkLst>
        <pc:spChg chg="del">
          <ac:chgData name="Boue, Laurent" userId="b9b025f5-48d0-48c9-b574-275dd582beef" providerId="ADAL" clId="{E87E9610-F548-7C4D-83EA-BA10E9ABFAE7}" dt="2019-03-06T08:03:48.131" v="7769" actId="478"/>
          <ac:spMkLst>
            <pc:docMk/>
            <pc:sldMk cId="542598674" sldId="287"/>
            <ac:spMk id="9" creationId="{B8FA1341-B3FE-6B4E-9CF0-AB82F1AB6390}"/>
          </ac:spMkLst>
        </pc:spChg>
        <pc:spChg chg="del">
          <ac:chgData name="Boue, Laurent" userId="b9b025f5-48d0-48c9-b574-275dd582beef" providerId="ADAL" clId="{E87E9610-F548-7C4D-83EA-BA10E9ABFAE7}" dt="2019-03-06T08:10:56.097" v="7826" actId="478"/>
          <ac:spMkLst>
            <pc:docMk/>
            <pc:sldMk cId="542598674" sldId="287"/>
            <ac:spMk id="10" creationId="{E79DDD8D-E128-0E41-A273-8662B6659C8F}"/>
          </ac:spMkLst>
        </pc:spChg>
        <pc:spChg chg="add mod">
          <ac:chgData name="Boue, Laurent" userId="b9b025f5-48d0-48c9-b574-275dd582beef" providerId="ADAL" clId="{E87E9610-F548-7C4D-83EA-BA10E9ABFAE7}" dt="2019-03-09T12:33:23.235" v="12389" actId="207"/>
          <ac:spMkLst>
            <pc:docMk/>
            <pc:sldMk cId="542598674" sldId="287"/>
            <ac:spMk id="11" creationId="{9DD06CD5-3C0F-D54C-BFCC-3EF46ED6CD62}"/>
          </ac:spMkLst>
        </pc:spChg>
        <pc:spChg chg="del">
          <ac:chgData name="Boue, Laurent" userId="b9b025f5-48d0-48c9-b574-275dd582beef" providerId="ADAL" clId="{E87E9610-F548-7C4D-83EA-BA10E9ABFAE7}" dt="2019-03-06T08:03:46.087" v="7768" actId="478"/>
          <ac:spMkLst>
            <pc:docMk/>
            <pc:sldMk cId="542598674" sldId="287"/>
            <ac:spMk id="12" creationId="{94CB5946-5443-6742-A096-47727F60A82F}"/>
          </ac:spMkLst>
        </pc:spChg>
        <pc:spChg chg="mod">
          <ac:chgData name="Boue, Laurent" userId="b9b025f5-48d0-48c9-b574-275dd582beef" providerId="ADAL" clId="{E87E9610-F548-7C4D-83EA-BA10E9ABFAE7}" dt="2019-03-09T12:49:42.604" v="12802" actId="207"/>
          <ac:spMkLst>
            <pc:docMk/>
            <pc:sldMk cId="542598674" sldId="287"/>
            <ac:spMk id="13" creationId="{5D4124EF-C870-BA40-BF62-EA6D6C6CD174}"/>
          </ac:spMkLst>
        </pc:spChg>
        <pc:spChg chg="add mod">
          <ac:chgData name="Boue, Laurent" userId="b9b025f5-48d0-48c9-b574-275dd582beef" providerId="ADAL" clId="{E87E9610-F548-7C4D-83EA-BA10E9ABFAE7}" dt="2019-03-09T12:33:50.401" v="12397" actId="207"/>
          <ac:spMkLst>
            <pc:docMk/>
            <pc:sldMk cId="542598674" sldId="287"/>
            <ac:spMk id="14" creationId="{A61CBF4B-9DDC-084D-A4EA-63AE624F3A36}"/>
          </ac:spMkLst>
        </pc:spChg>
        <pc:spChg chg="add del mod">
          <ac:chgData name="Boue, Laurent" userId="b9b025f5-48d0-48c9-b574-275dd582beef" providerId="ADAL" clId="{E87E9610-F548-7C4D-83EA-BA10E9ABFAE7}" dt="2019-03-09T17:15:36.152" v="13910" actId="478"/>
          <ac:spMkLst>
            <pc:docMk/>
            <pc:sldMk cId="542598674" sldId="287"/>
            <ac:spMk id="17" creationId="{92E00755-365C-8A4D-B24B-3BFA2423F608}"/>
          </ac:spMkLst>
        </pc:spChg>
        <pc:spChg chg="add del mod">
          <ac:chgData name="Boue, Laurent" userId="b9b025f5-48d0-48c9-b574-275dd582beef" providerId="ADAL" clId="{E87E9610-F548-7C4D-83EA-BA10E9ABFAE7}" dt="2019-03-09T17:15:29.763" v="13908" actId="478"/>
          <ac:spMkLst>
            <pc:docMk/>
            <pc:sldMk cId="542598674" sldId="287"/>
            <ac:spMk id="19" creationId="{43665CF2-7091-7446-821D-DC04934F2D78}"/>
          </ac:spMkLst>
        </pc:spChg>
        <pc:picChg chg="add del mod">
          <ac:chgData name="Boue, Laurent" userId="b9b025f5-48d0-48c9-b574-275dd582beef" providerId="ADAL" clId="{E87E9610-F548-7C4D-83EA-BA10E9ABFAE7}" dt="2019-03-06T08:36:39.350" v="8149" actId="478"/>
          <ac:picMkLst>
            <pc:docMk/>
            <pc:sldMk cId="542598674" sldId="287"/>
            <ac:picMk id="2" creationId="{A2B69C39-775D-5243-B449-0FF28C3E39E8}"/>
          </ac:picMkLst>
        </pc:picChg>
        <pc:picChg chg="add del mod">
          <ac:chgData name="Boue, Laurent" userId="b9b025f5-48d0-48c9-b574-275dd582beef" providerId="ADAL" clId="{E87E9610-F548-7C4D-83EA-BA10E9ABFAE7}" dt="2019-03-06T08:39:08.867" v="8159" actId="478"/>
          <ac:picMkLst>
            <pc:docMk/>
            <pc:sldMk cId="542598674" sldId="287"/>
            <ac:picMk id="3" creationId="{B90FFBE0-BF2D-6842-A251-70BA79F195B1}"/>
          </ac:picMkLst>
        </pc:picChg>
        <pc:picChg chg="add del mod">
          <ac:chgData name="Boue, Laurent" userId="b9b025f5-48d0-48c9-b574-275dd582beef" providerId="ADAL" clId="{E87E9610-F548-7C4D-83EA-BA10E9ABFAE7}" dt="2019-03-06T08:09:25.876" v="7804" actId="478"/>
          <ac:picMkLst>
            <pc:docMk/>
            <pc:sldMk cId="542598674" sldId="287"/>
            <ac:picMk id="4" creationId="{6C1BC337-19C1-0B4D-8B82-BE251A940460}"/>
          </ac:picMkLst>
        </pc:picChg>
        <pc:picChg chg="add mod">
          <ac:chgData name="Boue, Laurent" userId="b9b025f5-48d0-48c9-b574-275dd582beef" providerId="ADAL" clId="{E87E9610-F548-7C4D-83EA-BA10E9ABFAE7}" dt="2019-03-06T08:14:08.891" v="7972" actId="1076"/>
          <ac:picMkLst>
            <pc:docMk/>
            <pc:sldMk cId="542598674" sldId="287"/>
            <ac:picMk id="5" creationId="{48909DD0-A48E-644C-ABAF-20C28BA61423}"/>
          </ac:picMkLst>
        </pc:picChg>
        <pc:picChg chg="add mod">
          <ac:chgData name="Boue, Laurent" userId="b9b025f5-48d0-48c9-b574-275dd582beef" providerId="ADAL" clId="{E87E9610-F548-7C4D-83EA-BA10E9ABFAE7}" dt="2019-03-09T12:33:33.951" v="12393" actId="1076"/>
          <ac:picMkLst>
            <pc:docMk/>
            <pc:sldMk cId="542598674" sldId="287"/>
            <ac:picMk id="6" creationId="{C3F5893B-A7C5-D544-AD55-9A446F40B621}"/>
          </ac:picMkLst>
        </pc:picChg>
        <pc:picChg chg="add mod">
          <ac:chgData name="Boue, Laurent" userId="b9b025f5-48d0-48c9-b574-275dd582beef" providerId="ADAL" clId="{E87E9610-F548-7C4D-83EA-BA10E9ABFAE7}" dt="2019-03-09T12:33:36.870" v="12394" actId="1076"/>
          <ac:picMkLst>
            <pc:docMk/>
            <pc:sldMk cId="542598674" sldId="287"/>
            <ac:picMk id="7" creationId="{48A3ADCA-6FB0-D54A-A813-20F64E64EBC0}"/>
          </ac:picMkLst>
        </pc:picChg>
        <pc:picChg chg="add mod">
          <ac:chgData name="Boue, Laurent" userId="b9b025f5-48d0-48c9-b574-275dd582beef" providerId="ADAL" clId="{E87E9610-F548-7C4D-83EA-BA10E9ABFAE7}" dt="2019-03-06T08:43:01.121" v="8364" actId="14100"/>
          <ac:picMkLst>
            <pc:docMk/>
            <pc:sldMk cId="542598674" sldId="287"/>
            <ac:picMk id="8" creationId="{5C2C48C2-E6EC-1B41-A904-BC080DEF5D62}"/>
          </ac:picMkLst>
        </pc:picChg>
        <pc:picChg chg="add del mod">
          <ac:chgData name="Boue, Laurent" userId="b9b025f5-48d0-48c9-b574-275dd582beef" providerId="ADAL" clId="{E87E9610-F548-7C4D-83EA-BA10E9ABFAE7}" dt="2019-03-09T17:15:30.955" v="13909" actId="478"/>
          <ac:picMkLst>
            <pc:docMk/>
            <pc:sldMk cId="542598674" sldId="287"/>
            <ac:picMk id="15" creationId="{8809B5D0-A120-3142-B5D4-B5A48E80B396}"/>
          </ac:picMkLst>
        </pc:picChg>
        <pc:picChg chg="add mod">
          <ac:chgData name="Boue, Laurent" userId="b9b025f5-48d0-48c9-b574-275dd582beef" providerId="ADAL" clId="{E87E9610-F548-7C4D-83EA-BA10E9ABFAE7}" dt="2019-03-06T08:42:55.750" v="8362" actId="1076"/>
          <ac:picMkLst>
            <pc:docMk/>
            <pc:sldMk cId="542598674" sldId="287"/>
            <ac:picMk id="16" creationId="{7CA8AF7E-197B-164C-BDB8-F035531CA0A1}"/>
          </ac:picMkLst>
        </pc:picChg>
        <pc:picChg chg="add del mod">
          <ac:chgData name="Boue, Laurent" userId="b9b025f5-48d0-48c9-b574-275dd582beef" providerId="ADAL" clId="{E87E9610-F548-7C4D-83EA-BA10E9ABFAE7}" dt="2019-03-09T17:15:27.316" v="13907" actId="478"/>
          <ac:picMkLst>
            <pc:docMk/>
            <pc:sldMk cId="542598674" sldId="287"/>
            <ac:picMk id="18" creationId="{C00540CE-8B6B-E44A-B908-466E7B76A077}"/>
          </ac:picMkLst>
        </pc:picChg>
        <pc:picChg chg="add del mod">
          <ac:chgData name="Boue, Laurent" userId="b9b025f5-48d0-48c9-b574-275dd582beef" providerId="ADAL" clId="{E87E9610-F548-7C4D-83EA-BA10E9ABFAE7}" dt="2019-03-09T12:33:29.494" v="12391" actId="478"/>
          <ac:picMkLst>
            <pc:docMk/>
            <pc:sldMk cId="542598674" sldId="287"/>
            <ac:picMk id="20" creationId="{E372C3F9-74B4-B145-A776-9299E2469191}"/>
          </ac:picMkLst>
        </pc:picChg>
      </pc:sldChg>
      <pc:sldChg chg="addSp delSp modSp add ord">
        <pc:chgData name="Boue, Laurent" userId="b9b025f5-48d0-48c9-b574-275dd582beef" providerId="ADAL" clId="{E87E9610-F548-7C4D-83EA-BA10E9ABFAE7}" dt="2019-03-09T12:49:48.275" v="12803" actId="207"/>
        <pc:sldMkLst>
          <pc:docMk/>
          <pc:sldMk cId="1868436442" sldId="288"/>
        </pc:sldMkLst>
        <pc:spChg chg="add del mod">
          <ac:chgData name="Boue, Laurent" userId="b9b025f5-48d0-48c9-b574-275dd582beef" providerId="ADAL" clId="{E87E9610-F548-7C4D-83EA-BA10E9ABFAE7}" dt="2019-03-06T09:29:52.378" v="9349"/>
          <ac:spMkLst>
            <pc:docMk/>
            <pc:sldMk cId="1868436442" sldId="288"/>
            <ac:spMk id="6" creationId="{D8F0FE9D-9B79-7346-9771-6FFC18D783D1}"/>
          </ac:spMkLst>
        </pc:spChg>
        <pc:spChg chg="add mod">
          <ac:chgData name="Boue, Laurent" userId="b9b025f5-48d0-48c9-b574-275dd582beef" providerId="ADAL" clId="{E87E9610-F548-7C4D-83EA-BA10E9ABFAE7}" dt="2019-03-09T12:36:15.606" v="12440" actId="1076"/>
          <ac:spMkLst>
            <pc:docMk/>
            <pc:sldMk cId="1868436442" sldId="288"/>
            <ac:spMk id="7" creationId="{18BDAEF9-6293-2940-8B3B-BE8E119DF296}"/>
          </ac:spMkLst>
        </pc:spChg>
        <pc:spChg chg="mod">
          <ac:chgData name="Boue, Laurent" userId="b9b025f5-48d0-48c9-b574-275dd582beef" providerId="ADAL" clId="{E87E9610-F548-7C4D-83EA-BA10E9ABFAE7}" dt="2019-03-09T12:37:40.051" v="12464"/>
          <ac:spMkLst>
            <pc:docMk/>
            <pc:sldMk cId="1868436442" sldId="288"/>
            <ac:spMk id="9" creationId="{B8FA1341-B3FE-6B4E-9CF0-AB82F1AB6390}"/>
          </ac:spMkLst>
        </pc:spChg>
        <pc:spChg chg="mod">
          <ac:chgData name="Boue, Laurent" userId="b9b025f5-48d0-48c9-b574-275dd582beef" providerId="ADAL" clId="{E87E9610-F548-7C4D-83EA-BA10E9ABFAE7}" dt="2019-03-09T12:35:39.865" v="12423"/>
          <ac:spMkLst>
            <pc:docMk/>
            <pc:sldMk cId="1868436442" sldId="288"/>
            <ac:spMk id="10" creationId="{E79DDD8D-E128-0E41-A273-8662B6659C8F}"/>
          </ac:spMkLst>
        </pc:spChg>
        <pc:spChg chg="add mod">
          <ac:chgData name="Boue, Laurent" userId="b9b025f5-48d0-48c9-b574-275dd582beef" providerId="ADAL" clId="{E87E9610-F548-7C4D-83EA-BA10E9ABFAE7}" dt="2019-03-09T12:36:37.999" v="12446" actId="207"/>
          <ac:spMkLst>
            <pc:docMk/>
            <pc:sldMk cId="1868436442" sldId="288"/>
            <ac:spMk id="11" creationId="{BD60E615-1056-8C4A-8D8B-23B15022CC98}"/>
          </ac:spMkLst>
        </pc:spChg>
        <pc:spChg chg="del">
          <ac:chgData name="Boue, Laurent" userId="b9b025f5-48d0-48c9-b574-275dd582beef" providerId="ADAL" clId="{E87E9610-F548-7C4D-83EA-BA10E9ABFAE7}" dt="2019-03-06T08:45:30.322" v="8418" actId="478"/>
          <ac:spMkLst>
            <pc:docMk/>
            <pc:sldMk cId="1868436442" sldId="288"/>
            <ac:spMk id="12" creationId="{94CB5946-5443-6742-A096-47727F60A82F}"/>
          </ac:spMkLst>
        </pc:spChg>
        <pc:spChg chg="add del mod">
          <ac:chgData name="Boue, Laurent" userId="b9b025f5-48d0-48c9-b574-275dd582beef" providerId="ADAL" clId="{E87E9610-F548-7C4D-83EA-BA10E9ABFAE7}" dt="2019-03-09T12:37:07.514" v="12456" actId="1076"/>
          <ac:spMkLst>
            <pc:docMk/>
            <pc:sldMk cId="1868436442" sldId="288"/>
            <ac:spMk id="13" creationId="{5D4124EF-C870-BA40-BF62-EA6D6C6CD174}"/>
          </ac:spMkLst>
        </pc:spChg>
        <pc:spChg chg="add mod">
          <ac:chgData name="Boue, Laurent" userId="b9b025f5-48d0-48c9-b574-275dd582beef" providerId="ADAL" clId="{E87E9610-F548-7C4D-83EA-BA10E9ABFAE7}" dt="2019-03-09T12:37:00.858" v="12454" actId="14100"/>
          <ac:spMkLst>
            <pc:docMk/>
            <pc:sldMk cId="1868436442" sldId="288"/>
            <ac:spMk id="15" creationId="{506816A4-7542-6E46-8B52-79E1AD2C5341}"/>
          </ac:spMkLst>
        </pc:spChg>
        <pc:spChg chg="add mod">
          <ac:chgData name="Boue, Laurent" userId="b9b025f5-48d0-48c9-b574-275dd582beef" providerId="ADAL" clId="{E87E9610-F548-7C4D-83EA-BA10E9ABFAE7}" dt="2019-03-09T12:38:59.571" v="12549" actId="1076"/>
          <ac:spMkLst>
            <pc:docMk/>
            <pc:sldMk cId="1868436442" sldId="288"/>
            <ac:spMk id="17" creationId="{FB636478-C2B5-F547-ABF4-FA4FF093DCE9}"/>
          </ac:spMkLst>
        </pc:spChg>
        <pc:spChg chg="add mod">
          <ac:chgData name="Boue, Laurent" userId="b9b025f5-48d0-48c9-b574-275dd582beef" providerId="ADAL" clId="{E87E9610-F548-7C4D-83EA-BA10E9ABFAE7}" dt="2019-03-09T12:49:48.275" v="12803" actId="207"/>
          <ac:spMkLst>
            <pc:docMk/>
            <pc:sldMk cId="1868436442" sldId="288"/>
            <ac:spMk id="18" creationId="{742FCCAC-DA6D-0245-A310-28F29D788BE8}"/>
          </ac:spMkLst>
        </pc:spChg>
        <pc:spChg chg="add del mod">
          <ac:chgData name="Boue, Laurent" userId="b9b025f5-48d0-48c9-b574-275dd582beef" providerId="ADAL" clId="{E87E9610-F548-7C4D-83EA-BA10E9ABFAE7}" dt="2019-03-06T09:07:05.458" v="9049"/>
          <ac:spMkLst>
            <pc:docMk/>
            <pc:sldMk cId="1868436442" sldId="288"/>
            <ac:spMk id="18" creationId="{EC56E3F6-875E-4D47-949A-E5BF4421C1FA}"/>
          </ac:spMkLst>
        </pc:spChg>
        <pc:spChg chg="add del mod">
          <ac:chgData name="Boue, Laurent" userId="b9b025f5-48d0-48c9-b574-275dd582beef" providerId="ADAL" clId="{E87E9610-F548-7C4D-83EA-BA10E9ABFAE7}" dt="2019-03-09T12:40:30.851" v="12635" actId="478"/>
          <ac:spMkLst>
            <pc:docMk/>
            <pc:sldMk cId="1868436442" sldId="288"/>
            <ac:spMk id="19" creationId="{AF7A3F9B-1FB1-8341-A9E8-7ADEC0243A13}"/>
          </ac:spMkLst>
        </pc:spChg>
        <pc:spChg chg="add del mod">
          <ac:chgData name="Boue, Laurent" userId="b9b025f5-48d0-48c9-b574-275dd582beef" providerId="ADAL" clId="{E87E9610-F548-7C4D-83EA-BA10E9ABFAE7}" dt="2019-03-09T12:40:32.560" v="12636" actId="478"/>
          <ac:spMkLst>
            <pc:docMk/>
            <pc:sldMk cId="1868436442" sldId="288"/>
            <ac:spMk id="20" creationId="{9B8BF747-5B14-1342-BFDA-D07D9C6FB5FF}"/>
          </ac:spMkLst>
        </pc:spChg>
        <pc:spChg chg="add mod">
          <ac:chgData name="Boue, Laurent" userId="b9b025f5-48d0-48c9-b574-275dd582beef" providerId="ADAL" clId="{E87E9610-F548-7C4D-83EA-BA10E9ABFAE7}" dt="2019-03-09T12:39:09.761" v="12552" actId="207"/>
          <ac:spMkLst>
            <pc:docMk/>
            <pc:sldMk cId="1868436442" sldId="288"/>
            <ac:spMk id="21" creationId="{A0E6F43F-0243-6E40-A8D8-9D6FC77CE302}"/>
          </ac:spMkLst>
        </pc:spChg>
        <pc:spChg chg="add del mod">
          <ac:chgData name="Boue, Laurent" userId="b9b025f5-48d0-48c9-b574-275dd582beef" providerId="ADAL" clId="{E87E9610-F548-7C4D-83EA-BA10E9ABFAE7}" dt="2019-03-09T12:40:28.779" v="12634" actId="478"/>
          <ac:spMkLst>
            <pc:docMk/>
            <pc:sldMk cId="1868436442" sldId="288"/>
            <ac:spMk id="22" creationId="{2015867E-9B81-A649-951C-61B0E3F9BA36}"/>
          </ac:spMkLst>
        </pc:spChg>
        <pc:picChg chg="add mod">
          <ac:chgData name="Boue, Laurent" userId="b9b025f5-48d0-48c9-b574-275dd582beef" providerId="ADAL" clId="{E87E9610-F548-7C4D-83EA-BA10E9ABFAE7}" dt="2019-03-09T12:36:25.049" v="12443" actId="1076"/>
          <ac:picMkLst>
            <pc:docMk/>
            <pc:sldMk cId="1868436442" sldId="288"/>
            <ac:picMk id="2" creationId="{DD17CF0A-1DFC-6E4B-9038-6FE5363BBD21}"/>
          </ac:picMkLst>
        </pc:picChg>
        <pc:picChg chg="add mod">
          <ac:chgData name="Boue, Laurent" userId="b9b025f5-48d0-48c9-b574-275dd582beef" providerId="ADAL" clId="{E87E9610-F548-7C4D-83EA-BA10E9ABFAE7}" dt="2019-03-09T12:36:22.537" v="12442" actId="1076"/>
          <ac:picMkLst>
            <pc:docMk/>
            <pc:sldMk cId="1868436442" sldId="288"/>
            <ac:picMk id="3" creationId="{0B53683F-D2C6-7846-9339-EB3648CDF300}"/>
          </ac:picMkLst>
        </pc:picChg>
        <pc:picChg chg="add mod">
          <ac:chgData name="Boue, Laurent" userId="b9b025f5-48d0-48c9-b574-275dd582beef" providerId="ADAL" clId="{E87E9610-F548-7C4D-83EA-BA10E9ABFAE7}" dt="2019-03-09T12:36:20.752" v="12441" actId="1076"/>
          <ac:picMkLst>
            <pc:docMk/>
            <pc:sldMk cId="1868436442" sldId="288"/>
            <ac:picMk id="4" creationId="{CF8B642E-723B-5140-BB17-C40BD77202EC}"/>
          </ac:picMkLst>
        </pc:picChg>
        <pc:picChg chg="add del mod">
          <ac:chgData name="Boue, Laurent" userId="b9b025f5-48d0-48c9-b574-275dd582beef" providerId="ADAL" clId="{E87E9610-F548-7C4D-83EA-BA10E9ABFAE7}" dt="2019-03-06T08:59:45.042" v="8933" actId="478"/>
          <ac:picMkLst>
            <pc:docMk/>
            <pc:sldMk cId="1868436442" sldId="288"/>
            <ac:picMk id="5" creationId="{71A6EC66-4D56-1746-A9FE-F8C563E74070}"/>
          </ac:picMkLst>
        </pc:picChg>
        <pc:picChg chg="add del mod">
          <ac:chgData name="Boue, Laurent" userId="b9b025f5-48d0-48c9-b574-275dd582beef" providerId="ADAL" clId="{E87E9610-F548-7C4D-83EA-BA10E9ABFAE7}" dt="2019-03-06T09:02:10.349" v="8936" actId="478"/>
          <ac:picMkLst>
            <pc:docMk/>
            <pc:sldMk cId="1868436442" sldId="288"/>
            <ac:picMk id="8" creationId="{4C0A11BA-46C1-584E-98BE-E60A898FC7FC}"/>
          </ac:picMkLst>
        </pc:picChg>
        <pc:picChg chg="add mod">
          <ac:chgData name="Boue, Laurent" userId="b9b025f5-48d0-48c9-b574-275dd582beef" providerId="ADAL" clId="{E87E9610-F548-7C4D-83EA-BA10E9ABFAE7}" dt="2019-03-09T12:37:03.615" v="12455" actId="1076"/>
          <ac:picMkLst>
            <pc:docMk/>
            <pc:sldMk cId="1868436442" sldId="288"/>
            <ac:picMk id="14" creationId="{C503AD84-9DAB-DA47-90EE-BE335B886DD4}"/>
          </ac:picMkLst>
        </pc:picChg>
        <pc:picChg chg="add mod">
          <ac:chgData name="Boue, Laurent" userId="b9b025f5-48d0-48c9-b574-275dd582beef" providerId="ADAL" clId="{E87E9610-F548-7C4D-83EA-BA10E9ABFAE7}" dt="2019-03-09T12:37:14.089" v="12457" actId="1076"/>
          <ac:picMkLst>
            <pc:docMk/>
            <pc:sldMk cId="1868436442" sldId="288"/>
            <ac:picMk id="16" creationId="{E3A61562-6175-124F-896D-EDEAE708BEA6}"/>
          </ac:picMkLst>
        </pc:picChg>
      </pc:sldChg>
      <pc:sldChg chg="addSp delSp modSp add del">
        <pc:chgData name="Boue, Laurent" userId="b9b025f5-48d0-48c9-b574-275dd582beef" providerId="ADAL" clId="{E87E9610-F548-7C4D-83EA-BA10E9ABFAE7}" dt="2019-03-06T15:02:59.564" v="10686" actId="2696"/>
        <pc:sldMkLst>
          <pc:docMk/>
          <pc:sldMk cId="3522965059" sldId="289"/>
        </pc:sldMkLst>
        <pc:spChg chg="mod">
          <ac:chgData name="Boue, Laurent" userId="b9b025f5-48d0-48c9-b574-275dd582beef" providerId="ADAL" clId="{E87E9610-F548-7C4D-83EA-BA10E9ABFAE7}" dt="2019-03-06T15:01:49.386" v="10672" actId="20577"/>
          <ac:spMkLst>
            <pc:docMk/>
            <pc:sldMk cId="3522965059" sldId="289"/>
            <ac:spMk id="3" creationId="{BEAD97FE-8357-E749-B3DD-D444A4B5F1A4}"/>
          </ac:spMkLst>
        </pc:spChg>
        <pc:spChg chg="del mod">
          <ac:chgData name="Boue, Laurent" userId="b9b025f5-48d0-48c9-b574-275dd582beef" providerId="ADAL" clId="{E87E9610-F548-7C4D-83EA-BA10E9ABFAE7}" dt="2019-03-06T15:01:33.224" v="10667"/>
          <ac:spMkLst>
            <pc:docMk/>
            <pc:sldMk cId="3522965059" sldId="289"/>
            <ac:spMk id="5" creationId="{311F7538-A60B-A447-B0DC-D605D31CF66D}"/>
          </ac:spMkLst>
        </pc:spChg>
        <pc:spChg chg="mod">
          <ac:chgData name="Boue, Laurent" userId="b9b025f5-48d0-48c9-b574-275dd582beef" providerId="ADAL" clId="{E87E9610-F548-7C4D-83EA-BA10E9ABFAE7}" dt="2019-03-06T10:20:48.311" v="9586" actId="1076"/>
          <ac:spMkLst>
            <pc:docMk/>
            <pc:sldMk cId="3522965059" sldId="289"/>
            <ac:spMk id="6" creationId="{C991A905-4FBD-C64F-90F4-35EEC108EBC4}"/>
          </ac:spMkLst>
        </pc:spChg>
        <pc:spChg chg="mod">
          <ac:chgData name="Boue, Laurent" userId="b9b025f5-48d0-48c9-b574-275dd582beef" providerId="ADAL" clId="{E87E9610-F548-7C4D-83EA-BA10E9ABFAE7}" dt="2019-03-06T10:20:29.918" v="9578" actId="1076"/>
          <ac:spMkLst>
            <pc:docMk/>
            <pc:sldMk cId="3522965059" sldId="289"/>
            <ac:spMk id="8" creationId="{AF613B5E-C46E-3141-8D4E-63091FE9CB8A}"/>
          </ac:spMkLst>
        </pc:spChg>
        <pc:spChg chg="mod">
          <ac:chgData name="Boue, Laurent" userId="b9b025f5-48d0-48c9-b574-275dd582beef" providerId="ADAL" clId="{E87E9610-F548-7C4D-83EA-BA10E9ABFAE7}" dt="2019-03-06T10:20:35.060" v="9580" actId="1076"/>
          <ac:spMkLst>
            <pc:docMk/>
            <pc:sldMk cId="3522965059" sldId="289"/>
            <ac:spMk id="9" creationId="{BEEFEC92-951B-104C-8CE2-BFA5846526A0}"/>
          </ac:spMkLst>
        </pc:spChg>
        <pc:spChg chg="del">
          <ac:chgData name="Boue, Laurent" userId="b9b025f5-48d0-48c9-b574-275dd582beef" providerId="ADAL" clId="{E87E9610-F548-7C4D-83EA-BA10E9ABFAE7}" dt="2019-03-06T09:47:21.833" v="9531" actId="478"/>
          <ac:spMkLst>
            <pc:docMk/>
            <pc:sldMk cId="3522965059" sldId="289"/>
            <ac:spMk id="14" creationId="{E3EF1325-962C-A045-8B38-757D42004E81}"/>
          </ac:spMkLst>
        </pc:spChg>
        <pc:picChg chg="del">
          <ac:chgData name="Boue, Laurent" userId="b9b025f5-48d0-48c9-b574-275dd582beef" providerId="ADAL" clId="{E87E9610-F548-7C4D-83EA-BA10E9ABFAE7}" dt="2019-03-06T09:47:02.424" v="9522" actId="478"/>
          <ac:picMkLst>
            <pc:docMk/>
            <pc:sldMk cId="3522965059" sldId="289"/>
            <ac:picMk id="2" creationId="{B1688A32-785A-8547-A6DD-5DF3F3E0B021}"/>
          </ac:picMkLst>
        </pc:picChg>
        <pc:picChg chg="del">
          <ac:chgData name="Boue, Laurent" userId="b9b025f5-48d0-48c9-b574-275dd582beef" providerId="ADAL" clId="{E87E9610-F548-7C4D-83EA-BA10E9ABFAE7}" dt="2019-03-06T09:47:03.322" v="9523" actId="478"/>
          <ac:picMkLst>
            <pc:docMk/>
            <pc:sldMk cId="3522965059" sldId="289"/>
            <ac:picMk id="4" creationId="{00930CD4-B3E2-B74D-A2EB-69174A8E3FE9}"/>
          </ac:picMkLst>
        </pc:picChg>
        <pc:picChg chg="add del mod">
          <ac:chgData name="Boue, Laurent" userId="b9b025f5-48d0-48c9-b574-275dd582beef" providerId="ADAL" clId="{E87E9610-F548-7C4D-83EA-BA10E9ABFAE7}" dt="2019-03-06T15:02:47.440" v="10683"/>
          <ac:picMkLst>
            <pc:docMk/>
            <pc:sldMk cId="3522965059" sldId="289"/>
            <ac:picMk id="7" creationId="{CB241790-FE82-B949-9213-780CABC884F4}"/>
          </ac:picMkLst>
        </pc:picChg>
        <pc:picChg chg="del mod">
          <ac:chgData name="Boue, Laurent" userId="b9b025f5-48d0-48c9-b574-275dd582beef" providerId="ADAL" clId="{E87E9610-F548-7C4D-83EA-BA10E9ABFAE7}" dt="2019-03-06T15:00:59.653" v="10660"/>
          <ac:picMkLst>
            <pc:docMk/>
            <pc:sldMk cId="3522965059" sldId="289"/>
            <ac:picMk id="10" creationId="{A891B4DA-9164-1744-B682-5FB7CD4E3C99}"/>
          </ac:picMkLst>
        </pc:picChg>
        <pc:picChg chg="add del mod">
          <ac:chgData name="Boue, Laurent" userId="b9b025f5-48d0-48c9-b574-275dd582beef" providerId="ADAL" clId="{E87E9610-F548-7C4D-83EA-BA10E9ABFAE7}" dt="2019-03-06T15:01:53.237" v="10673"/>
          <ac:picMkLst>
            <pc:docMk/>
            <pc:sldMk cId="3522965059" sldId="289"/>
            <ac:picMk id="11" creationId="{8CA2414D-3B9F-CF43-B74E-F48AA8080E8B}"/>
          </ac:picMkLst>
        </pc:picChg>
        <pc:picChg chg="add del mod">
          <ac:chgData name="Boue, Laurent" userId="b9b025f5-48d0-48c9-b574-275dd582beef" providerId="ADAL" clId="{E87E9610-F548-7C4D-83EA-BA10E9ABFAE7}" dt="2019-03-06T15:01:53.237" v="10673"/>
          <ac:picMkLst>
            <pc:docMk/>
            <pc:sldMk cId="3522965059" sldId="289"/>
            <ac:picMk id="12" creationId="{366AA1DE-6FFD-D147-B2DF-B27112DBBDAC}"/>
          </ac:picMkLst>
        </pc:picChg>
        <pc:picChg chg="add del mod">
          <ac:chgData name="Boue, Laurent" userId="b9b025f5-48d0-48c9-b574-275dd582beef" providerId="ADAL" clId="{E87E9610-F548-7C4D-83EA-BA10E9ABFAE7}" dt="2019-03-06T12:58:11.532" v="9734" actId="478"/>
          <ac:picMkLst>
            <pc:docMk/>
            <pc:sldMk cId="3522965059" sldId="289"/>
            <ac:picMk id="13" creationId="{ACFA9EA4-A78D-B347-8CCA-C789D08CFBEF}"/>
          </ac:picMkLst>
        </pc:picChg>
        <pc:picChg chg="add del mod">
          <ac:chgData name="Boue, Laurent" userId="b9b025f5-48d0-48c9-b574-275dd582beef" providerId="ADAL" clId="{E87E9610-F548-7C4D-83EA-BA10E9ABFAE7}" dt="2019-03-06T15:01:17.656" v="10663"/>
          <ac:picMkLst>
            <pc:docMk/>
            <pc:sldMk cId="3522965059" sldId="289"/>
            <ac:picMk id="15" creationId="{63D1CD40-AD93-0648-9310-22D1A63220D6}"/>
          </ac:picMkLst>
        </pc:picChg>
      </pc:sldChg>
      <pc:sldChg chg="addSp delSp modSp add">
        <pc:chgData name="Boue, Laurent" userId="b9b025f5-48d0-48c9-b574-275dd582beef" providerId="ADAL" clId="{E87E9610-F548-7C4D-83EA-BA10E9ABFAE7}" dt="2019-03-09T13:04:29.836" v="13048" actId="20577"/>
        <pc:sldMkLst>
          <pc:docMk/>
          <pc:sldMk cId="677745088" sldId="290"/>
        </pc:sldMkLst>
        <pc:spChg chg="del mod">
          <ac:chgData name="Boue, Laurent" userId="b9b025f5-48d0-48c9-b574-275dd582beef" providerId="ADAL" clId="{E87E9610-F548-7C4D-83EA-BA10E9ABFAE7}" dt="2019-03-09T12:56:24.287" v="12903" actId="478"/>
          <ac:spMkLst>
            <pc:docMk/>
            <pc:sldMk cId="677745088" sldId="290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9T12:56:27.428" v="12904" actId="478"/>
          <ac:spMkLst>
            <pc:docMk/>
            <pc:sldMk cId="677745088" sldId="290"/>
            <ac:spMk id="4" creationId="{C811F442-4765-7346-BDA6-F924C54F7E5A}"/>
          </ac:spMkLst>
        </pc:spChg>
        <pc:spChg chg="del">
          <ac:chgData name="Boue, Laurent" userId="b9b025f5-48d0-48c9-b574-275dd582beef" providerId="ADAL" clId="{E87E9610-F548-7C4D-83EA-BA10E9ABFAE7}" dt="2019-03-06T10:35:20.493" v="9605" actId="478"/>
          <ac:spMkLst>
            <pc:docMk/>
            <pc:sldMk cId="677745088" sldId="290"/>
            <ac:spMk id="5" creationId="{311F7538-A60B-A447-B0DC-D605D31CF66D}"/>
          </ac:spMkLst>
        </pc:spChg>
        <pc:spChg chg="mod">
          <ac:chgData name="Boue, Laurent" userId="b9b025f5-48d0-48c9-b574-275dd582beef" providerId="ADAL" clId="{E87E9610-F548-7C4D-83EA-BA10E9ABFAE7}" dt="2019-03-09T12:57:09.967" v="12917" actId="27636"/>
          <ac:spMkLst>
            <pc:docMk/>
            <pc:sldMk cId="677745088" sldId="290"/>
            <ac:spMk id="6" creationId="{C991A905-4FBD-C64F-90F4-35EEC108EBC4}"/>
          </ac:spMkLst>
        </pc:spChg>
        <pc:spChg chg="add mod">
          <ac:chgData name="Boue, Laurent" userId="b9b025f5-48d0-48c9-b574-275dd582beef" providerId="ADAL" clId="{E87E9610-F548-7C4D-83EA-BA10E9ABFAE7}" dt="2019-03-09T13:04:29.836" v="13048" actId="20577"/>
          <ac:spMkLst>
            <pc:docMk/>
            <pc:sldMk cId="677745088" sldId="290"/>
            <ac:spMk id="7" creationId="{04E07604-34A4-0C42-B889-258F15869E2A}"/>
          </ac:spMkLst>
        </pc:spChg>
        <pc:spChg chg="mod">
          <ac:chgData name="Boue, Laurent" userId="b9b025f5-48d0-48c9-b574-275dd582beef" providerId="ADAL" clId="{E87E9610-F548-7C4D-83EA-BA10E9ABFAE7}" dt="2019-03-09T12:57:05.898" v="12913" actId="1076"/>
          <ac:spMkLst>
            <pc:docMk/>
            <pc:sldMk cId="677745088" sldId="290"/>
            <ac:spMk id="8" creationId="{AF613B5E-C46E-3141-8D4E-63091FE9CB8A}"/>
          </ac:spMkLst>
        </pc:spChg>
        <pc:spChg chg="del">
          <ac:chgData name="Boue, Laurent" userId="b9b025f5-48d0-48c9-b574-275dd582beef" providerId="ADAL" clId="{E87E9610-F548-7C4D-83EA-BA10E9ABFAE7}" dt="2019-03-06T14:56:30.351" v="10531" actId="478"/>
          <ac:spMkLst>
            <pc:docMk/>
            <pc:sldMk cId="677745088" sldId="290"/>
            <ac:spMk id="9" creationId="{BEEFEC92-951B-104C-8CE2-BFA5846526A0}"/>
          </ac:spMkLst>
        </pc:spChg>
        <pc:spChg chg="del">
          <ac:chgData name="Boue, Laurent" userId="b9b025f5-48d0-48c9-b574-275dd582beef" providerId="ADAL" clId="{E87E9610-F548-7C4D-83EA-BA10E9ABFAE7}" dt="2019-03-06T10:35:18.641" v="9604" actId="478"/>
          <ac:spMkLst>
            <pc:docMk/>
            <pc:sldMk cId="677745088" sldId="290"/>
            <ac:spMk id="14" creationId="{E3EF1325-962C-A045-8B38-757D42004E81}"/>
          </ac:spMkLst>
        </pc:spChg>
        <pc:picChg chg="del">
          <ac:chgData name="Boue, Laurent" userId="b9b025f5-48d0-48c9-b574-275dd582beef" providerId="ADAL" clId="{E87E9610-F548-7C4D-83EA-BA10E9ABFAE7}" dt="2019-03-06T10:35:15.187" v="9602" actId="478"/>
          <ac:picMkLst>
            <pc:docMk/>
            <pc:sldMk cId="677745088" sldId="290"/>
            <ac:picMk id="2" creationId="{B1688A32-785A-8547-A6DD-5DF3F3E0B021}"/>
          </ac:picMkLst>
        </pc:picChg>
        <pc:picChg chg="del">
          <ac:chgData name="Boue, Laurent" userId="b9b025f5-48d0-48c9-b574-275dd582beef" providerId="ADAL" clId="{E87E9610-F548-7C4D-83EA-BA10E9ABFAE7}" dt="2019-03-06T10:35:15.924" v="9603" actId="478"/>
          <ac:picMkLst>
            <pc:docMk/>
            <pc:sldMk cId="677745088" sldId="290"/>
            <ac:picMk id="4" creationId="{00930CD4-B3E2-B74D-A2EB-69174A8E3FE9}"/>
          </ac:picMkLst>
        </pc:picChg>
        <pc:picChg chg="add del mod">
          <ac:chgData name="Boue, Laurent" userId="b9b025f5-48d0-48c9-b574-275dd582beef" providerId="ADAL" clId="{E87E9610-F548-7C4D-83EA-BA10E9ABFAE7}" dt="2019-03-06T10:43:19.456" v="9627" actId="478"/>
          <ac:picMkLst>
            <pc:docMk/>
            <pc:sldMk cId="677745088" sldId="290"/>
            <ac:picMk id="7" creationId="{D7742D85-48A5-B740-A2F1-40D6752D7333}"/>
          </ac:picMkLst>
        </pc:picChg>
        <pc:picChg chg="add del mod">
          <ac:chgData name="Boue, Laurent" userId="b9b025f5-48d0-48c9-b574-275dd582beef" providerId="ADAL" clId="{E87E9610-F548-7C4D-83EA-BA10E9ABFAE7}" dt="2019-03-06T10:36:32.593" v="9614" actId="478"/>
          <ac:picMkLst>
            <pc:docMk/>
            <pc:sldMk cId="677745088" sldId="290"/>
            <ac:picMk id="10" creationId="{3F7D579F-E9B3-F742-93F0-F6E21893B0E2}"/>
          </ac:picMkLst>
        </pc:picChg>
        <pc:picChg chg="add mod">
          <ac:chgData name="Boue, Laurent" userId="b9b025f5-48d0-48c9-b574-275dd582beef" providerId="ADAL" clId="{E87E9610-F548-7C4D-83EA-BA10E9ABFAE7}" dt="2019-03-09T12:56:30.416" v="12905" actId="1076"/>
          <ac:picMkLst>
            <pc:docMk/>
            <pc:sldMk cId="677745088" sldId="290"/>
            <ac:picMk id="11" creationId="{245EB93A-F26B-6C4F-B429-DF4B7D4DDB29}"/>
          </ac:picMkLst>
        </pc:picChg>
      </pc:sldChg>
      <pc:sldChg chg="addSp delSp modSp add">
        <pc:chgData name="Boue, Laurent" userId="b9b025f5-48d0-48c9-b574-275dd582beef" providerId="ADAL" clId="{E87E9610-F548-7C4D-83EA-BA10E9ABFAE7}" dt="2019-03-09T13:04:37.106" v="13054" actId="20577"/>
        <pc:sldMkLst>
          <pc:docMk/>
          <pc:sldMk cId="2176311854" sldId="291"/>
        </pc:sldMkLst>
        <pc:spChg chg="del mod">
          <ac:chgData name="Boue, Laurent" userId="b9b025f5-48d0-48c9-b574-275dd582beef" providerId="ADAL" clId="{E87E9610-F548-7C4D-83EA-BA10E9ABFAE7}" dt="2019-03-09T12:57:30.379" v="12919" actId="478"/>
          <ac:spMkLst>
            <pc:docMk/>
            <pc:sldMk cId="2176311854" sldId="291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9T13:02:39.227" v="13002" actId="478"/>
          <ac:spMkLst>
            <pc:docMk/>
            <pc:sldMk cId="2176311854" sldId="291"/>
            <ac:spMk id="4" creationId="{9380222A-5839-9A43-9533-0965119F3AB7}"/>
          </ac:spMkLst>
        </pc:spChg>
        <pc:spChg chg="del">
          <ac:chgData name="Boue, Laurent" userId="b9b025f5-48d0-48c9-b574-275dd582beef" providerId="ADAL" clId="{E87E9610-F548-7C4D-83EA-BA10E9ABFAE7}" dt="2019-03-06T15:00:29.052" v="10650" actId="478"/>
          <ac:spMkLst>
            <pc:docMk/>
            <pc:sldMk cId="2176311854" sldId="291"/>
            <ac:spMk id="6" creationId="{C991A905-4FBD-C64F-90F4-35EEC108EBC4}"/>
          </ac:spMkLst>
        </pc:spChg>
        <pc:spChg chg="del">
          <ac:chgData name="Boue, Laurent" userId="b9b025f5-48d0-48c9-b574-275dd582beef" providerId="ADAL" clId="{E87E9610-F548-7C4D-83EA-BA10E9ABFAE7}" dt="2019-03-06T15:00:33.109" v="10652" actId="478"/>
          <ac:spMkLst>
            <pc:docMk/>
            <pc:sldMk cId="2176311854" sldId="291"/>
            <ac:spMk id="8" creationId="{AF613B5E-C46E-3141-8D4E-63091FE9CB8A}"/>
          </ac:spMkLst>
        </pc:spChg>
        <pc:spChg chg="del">
          <ac:chgData name="Boue, Laurent" userId="b9b025f5-48d0-48c9-b574-275dd582beef" providerId="ADAL" clId="{E87E9610-F548-7C4D-83EA-BA10E9ABFAE7}" dt="2019-03-06T15:00:31.108" v="10651" actId="478"/>
          <ac:spMkLst>
            <pc:docMk/>
            <pc:sldMk cId="2176311854" sldId="291"/>
            <ac:spMk id="9" creationId="{BEEFEC92-951B-104C-8CE2-BFA5846526A0}"/>
          </ac:spMkLst>
        </pc:spChg>
        <pc:spChg chg="add del mod">
          <ac:chgData name="Boue, Laurent" userId="b9b025f5-48d0-48c9-b574-275dd582beef" providerId="ADAL" clId="{E87E9610-F548-7C4D-83EA-BA10E9ABFAE7}" dt="2019-03-09T13:02:28.836" v="12997" actId="478"/>
          <ac:spMkLst>
            <pc:docMk/>
            <pc:sldMk cId="2176311854" sldId="291"/>
            <ac:spMk id="10" creationId="{1AB07797-283D-A744-B0F0-107EC6D9CF0D}"/>
          </ac:spMkLst>
        </pc:spChg>
        <pc:spChg chg="add mod">
          <ac:chgData name="Boue, Laurent" userId="b9b025f5-48d0-48c9-b574-275dd582beef" providerId="ADAL" clId="{E87E9610-F548-7C4D-83EA-BA10E9ABFAE7}" dt="2019-03-09T13:02:32.080" v="12998" actId="1076"/>
          <ac:spMkLst>
            <pc:docMk/>
            <pc:sldMk cId="2176311854" sldId="291"/>
            <ac:spMk id="14" creationId="{91E26F84-8C67-D44B-A49F-7BB2CE8185BE}"/>
          </ac:spMkLst>
        </pc:spChg>
        <pc:spChg chg="add mod">
          <ac:chgData name="Boue, Laurent" userId="b9b025f5-48d0-48c9-b574-275dd582beef" providerId="ADAL" clId="{E87E9610-F548-7C4D-83EA-BA10E9ABFAE7}" dt="2019-03-09T13:03:42.569" v="13020" actId="1076"/>
          <ac:spMkLst>
            <pc:docMk/>
            <pc:sldMk cId="2176311854" sldId="291"/>
            <ac:spMk id="18" creationId="{5F7EAFC2-A65C-674E-9EE9-2FE6C713E46B}"/>
          </ac:spMkLst>
        </pc:spChg>
        <pc:spChg chg="add mod">
          <ac:chgData name="Boue, Laurent" userId="b9b025f5-48d0-48c9-b574-275dd582beef" providerId="ADAL" clId="{E87E9610-F548-7C4D-83EA-BA10E9ABFAE7}" dt="2019-03-09T13:04:37.106" v="13054" actId="20577"/>
          <ac:spMkLst>
            <pc:docMk/>
            <pc:sldMk cId="2176311854" sldId="291"/>
            <ac:spMk id="19" creationId="{0330B86C-7659-B843-8786-03C7E35EEA63}"/>
          </ac:spMkLst>
        </pc:spChg>
        <pc:picChg chg="mod">
          <ac:chgData name="Boue, Laurent" userId="b9b025f5-48d0-48c9-b574-275dd582beef" providerId="ADAL" clId="{E87E9610-F548-7C4D-83EA-BA10E9ABFAE7}" dt="2019-03-09T13:03:59.379" v="13026" actId="1076"/>
          <ac:picMkLst>
            <pc:docMk/>
            <pc:sldMk cId="2176311854" sldId="291"/>
            <ac:picMk id="7" creationId="{D7742D85-48A5-B740-A2F1-40D6752D7333}"/>
          </ac:picMkLst>
        </pc:picChg>
        <pc:picChg chg="del">
          <ac:chgData name="Boue, Laurent" userId="b9b025f5-48d0-48c9-b574-275dd582beef" providerId="ADAL" clId="{E87E9610-F548-7C4D-83EA-BA10E9ABFAE7}" dt="2019-03-06T10:43:17.817" v="9626" actId="478"/>
          <ac:picMkLst>
            <pc:docMk/>
            <pc:sldMk cId="2176311854" sldId="291"/>
            <ac:picMk id="11" creationId="{245EB93A-F26B-6C4F-B429-DF4B7D4DDB29}"/>
          </ac:picMkLst>
        </pc:picChg>
        <pc:picChg chg="add mod">
          <ac:chgData name="Boue, Laurent" userId="b9b025f5-48d0-48c9-b574-275dd582beef" providerId="ADAL" clId="{E87E9610-F548-7C4D-83EA-BA10E9ABFAE7}" dt="2019-03-09T13:02:35.947" v="13000" actId="1076"/>
          <ac:picMkLst>
            <pc:docMk/>
            <pc:sldMk cId="2176311854" sldId="291"/>
            <ac:picMk id="12" creationId="{85AC4565-7881-0647-A573-DB54981961D7}"/>
          </ac:picMkLst>
        </pc:picChg>
        <pc:picChg chg="add mod">
          <ac:chgData name="Boue, Laurent" userId="b9b025f5-48d0-48c9-b574-275dd582beef" providerId="ADAL" clId="{E87E9610-F548-7C4D-83EA-BA10E9ABFAE7}" dt="2019-03-09T13:02:55.934" v="13009" actId="1076"/>
          <ac:picMkLst>
            <pc:docMk/>
            <pc:sldMk cId="2176311854" sldId="291"/>
            <ac:picMk id="13" creationId="{1F553D6D-125E-4043-8699-417A53A2E744}"/>
          </ac:picMkLst>
        </pc:picChg>
        <pc:picChg chg="add mod">
          <ac:chgData name="Boue, Laurent" userId="b9b025f5-48d0-48c9-b574-275dd582beef" providerId="ADAL" clId="{E87E9610-F548-7C4D-83EA-BA10E9ABFAE7}" dt="2019-03-09T13:03:46.191" v="13021" actId="1076"/>
          <ac:picMkLst>
            <pc:docMk/>
            <pc:sldMk cId="2176311854" sldId="291"/>
            <ac:picMk id="15" creationId="{642AEFCD-EC71-544C-8191-1F87E6BD4A17}"/>
          </ac:picMkLst>
        </pc:picChg>
        <pc:picChg chg="add mod">
          <ac:chgData name="Boue, Laurent" userId="b9b025f5-48d0-48c9-b574-275dd582beef" providerId="ADAL" clId="{E87E9610-F548-7C4D-83EA-BA10E9ABFAE7}" dt="2019-03-09T13:03:48.767" v="13022" actId="1076"/>
          <ac:picMkLst>
            <pc:docMk/>
            <pc:sldMk cId="2176311854" sldId="291"/>
            <ac:picMk id="16" creationId="{F7FD2A89-AAAE-1840-A401-653902755A78}"/>
          </ac:picMkLst>
        </pc:picChg>
        <pc:picChg chg="add mod">
          <ac:chgData name="Boue, Laurent" userId="b9b025f5-48d0-48c9-b574-275dd582beef" providerId="ADAL" clId="{E87E9610-F548-7C4D-83EA-BA10E9ABFAE7}" dt="2019-03-09T13:03:55.187" v="13025" actId="1076"/>
          <ac:picMkLst>
            <pc:docMk/>
            <pc:sldMk cId="2176311854" sldId="291"/>
            <ac:picMk id="17" creationId="{D6C541EC-EB27-0C4E-BD73-C2E8ACE97DC7}"/>
          </ac:picMkLst>
        </pc:picChg>
      </pc:sldChg>
      <pc:sldChg chg="addSp delSp modSp add">
        <pc:chgData name="Boue, Laurent" userId="b9b025f5-48d0-48c9-b574-275dd582beef" providerId="ADAL" clId="{E87E9610-F548-7C4D-83EA-BA10E9ABFAE7}" dt="2019-03-09T13:04:22.680" v="13042" actId="20577"/>
        <pc:sldMkLst>
          <pc:docMk/>
          <pc:sldMk cId="3558580624" sldId="292"/>
        </pc:sldMkLst>
        <pc:spChg chg="del mod">
          <ac:chgData name="Boue, Laurent" userId="b9b025f5-48d0-48c9-b574-275dd582beef" providerId="ADAL" clId="{E87E9610-F548-7C4D-83EA-BA10E9ABFAE7}" dt="2019-03-09T12:52:26.371" v="12841" actId="478"/>
          <ac:spMkLst>
            <pc:docMk/>
            <pc:sldMk cId="3558580624" sldId="292"/>
            <ac:spMk id="3" creationId="{BEAD97FE-8357-E749-B3DD-D444A4B5F1A4}"/>
          </ac:spMkLst>
        </pc:spChg>
        <pc:spChg chg="add del mod">
          <ac:chgData name="Boue, Laurent" userId="b9b025f5-48d0-48c9-b574-275dd582beef" providerId="ADAL" clId="{E87E9610-F548-7C4D-83EA-BA10E9ABFAE7}" dt="2019-03-09T12:52:36.342" v="12845" actId="478"/>
          <ac:spMkLst>
            <pc:docMk/>
            <pc:sldMk cId="3558580624" sldId="292"/>
            <ac:spMk id="9" creationId="{82752949-2AB3-684F-9B09-E7A195C56D5E}"/>
          </ac:spMkLst>
        </pc:spChg>
        <pc:spChg chg="mod">
          <ac:chgData name="Boue, Laurent" userId="b9b025f5-48d0-48c9-b574-275dd582beef" providerId="ADAL" clId="{E87E9610-F548-7C4D-83EA-BA10E9ABFAE7}" dt="2019-03-09T12:55:35.460" v="12897" actId="1076"/>
          <ac:spMkLst>
            <pc:docMk/>
            <pc:sldMk cId="3558580624" sldId="292"/>
            <ac:spMk id="14" creationId="{E3EF1325-962C-A045-8B38-757D42004E81}"/>
          </ac:spMkLst>
        </pc:spChg>
        <pc:spChg chg="add mod">
          <ac:chgData name="Boue, Laurent" userId="b9b025f5-48d0-48c9-b574-275dd582beef" providerId="ADAL" clId="{E87E9610-F548-7C4D-83EA-BA10E9ABFAE7}" dt="2019-03-09T13:04:22.680" v="13042" actId="20577"/>
          <ac:spMkLst>
            <pc:docMk/>
            <pc:sldMk cId="3558580624" sldId="292"/>
            <ac:spMk id="15" creationId="{B820B13D-6676-574F-9C26-4CC73EE11C76}"/>
          </ac:spMkLst>
        </pc:spChg>
        <pc:spChg chg="mod">
          <ac:chgData name="Boue, Laurent" userId="b9b025f5-48d0-48c9-b574-275dd582beef" providerId="ADAL" clId="{E87E9610-F548-7C4D-83EA-BA10E9ABFAE7}" dt="2019-03-09T12:55:08.831" v="12886" actId="207"/>
          <ac:spMkLst>
            <pc:docMk/>
            <pc:sldMk cId="3558580624" sldId="292"/>
            <ac:spMk id="16" creationId="{5A188689-7ABC-1D44-9DCD-B4A88E7B96E3}"/>
          </ac:spMkLst>
        </pc:spChg>
        <pc:spChg chg="add mod">
          <ac:chgData name="Boue, Laurent" userId="b9b025f5-48d0-48c9-b574-275dd582beef" providerId="ADAL" clId="{E87E9610-F548-7C4D-83EA-BA10E9ABFAE7}" dt="2019-03-09T12:55:46.724" v="12898" actId="1076"/>
          <ac:spMkLst>
            <pc:docMk/>
            <pc:sldMk cId="3558580624" sldId="292"/>
            <ac:spMk id="17" creationId="{A0AE629E-266A-A84F-84F8-E96E4312D6AE}"/>
          </ac:spMkLst>
        </pc:spChg>
        <pc:spChg chg="add mod">
          <ac:chgData name="Boue, Laurent" userId="b9b025f5-48d0-48c9-b574-275dd582beef" providerId="ADAL" clId="{E87E9610-F548-7C4D-83EA-BA10E9ABFAE7}" dt="2019-03-09T12:54:30.865" v="12868" actId="1076"/>
          <ac:spMkLst>
            <pc:docMk/>
            <pc:sldMk cId="3558580624" sldId="292"/>
            <ac:spMk id="18" creationId="{7F77943E-6511-4D40-BFFC-FE05105BBC27}"/>
          </ac:spMkLst>
        </pc:spChg>
        <pc:spChg chg="add mod">
          <ac:chgData name="Boue, Laurent" userId="b9b025f5-48d0-48c9-b574-275dd582beef" providerId="ADAL" clId="{E87E9610-F548-7C4D-83EA-BA10E9ABFAE7}" dt="2019-03-09T12:54:30.865" v="12868" actId="1076"/>
          <ac:spMkLst>
            <pc:docMk/>
            <pc:sldMk cId="3558580624" sldId="292"/>
            <ac:spMk id="19" creationId="{4567784E-55E7-4747-A5C7-A3500E14C67F}"/>
          </ac:spMkLst>
        </pc:spChg>
        <pc:picChg chg="add del mod">
          <ac:chgData name="Boue, Laurent" userId="b9b025f5-48d0-48c9-b574-275dd582beef" providerId="ADAL" clId="{E87E9610-F548-7C4D-83EA-BA10E9ABFAE7}" dt="2019-03-06T14:36:27.406" v="10427" actId="478"/>
          <ac:picMkLst>
            <pc:docMk/>
            <pc:sldMk cId="3558580624" sldId="292"/>
            <ac:picMk id="2" creationId="{4D39F291-4A49-5A40-8CBC-816DE0BA19CC}"/>
          </ac:picMkLst>
        </pc:picChg>
        <pc:picChg chg="add mod">
          <ac:chgData name="Boue, Laurent" userId="b9b025f5-48d0-48c9-b574-275dd582beef" providerId="ADAL" clId="{E87E9610-F548-7C4D-83EA-BA10E9ABFAE7}" dt="2019-03-09T12:55:54.797" v="12901" actId="1076"/>
          <ac:picMkLst>
            <pc:docMk/>
            <pc:sldMk cId="3558580624" sldId="292"/>
            <ac:picMk id="4" creationId="{CA783240-62EB-874D-93DD-438BC49FC49A}"/>
          </ac:picMkLst>
        </pc:picChg>
        <pc:picChg chg="add mod">
          <ac:chgData name="Boue, Laurent" userId="b9b025f5-48d0-48c9-b574-275dd582beef" providerId="ADAL" clId="{E87E9610-F548-7C4D-83EA-BA10E9ABFAE7}" dt="2019-03-09T12:54:30.865" v="12868" actId="1076"/>
          <ac:picMkLst>
            <pc:docMk/>
            <pc:sldMk cId="3558580624" sldId="292"/>
            <ac:picMk id="5" creationId="{26CCCB58-5903-8C45-B787-D495EE256ECD}"/>
          </ac:picMkLst>
        </pc:picChg>
        <pc:picChg chg="add mod">
          <ac:chgData name="Boue, Laurent" userId="b9b025f5-48d0-48c9-b574-275dd582beef" providerId="ADAL" clId="{E87E9610-F548-7C4D-83EA-BA10E9ABFAE7}" dt="2019-03-09T12:54:30.865" v="12868" actId="1076"/>
          <ac:picMkLst>
            <pc:docMk/>
            <pc:sldMk cId="3558580624" sldId="292"/>
            <ac:picMk id="6" creationId="{58B2BE89-21EB-2A43-AD68-FA37C1B16B2F}"/>
          </ac:picMkLst>
        </pc:picChg>
        <pc:picChg chg="add mod">
          <ac:chgData name="Boue, Laurent" userId="b9b025f5-48d0-48c9-b574-275dd582beef" providerId="ADAL" clId="{E87E9610-F548-7C4D-83EA-BA10E9ABFAE7}" dt="2019-03-09T12:54:30.865" v="12868" actId="1076"/>
          <ac:picMkLst>
            <pc:docMk/>
            <pc:sldMk cId="3558580624" sldId="292"/>
            <ac:picMk id="7" creationId="{80DF4567-EF75-CE42-B5CA-038147362FC1}"/>
          </ac:picMkLst>
        </pc:picChg>
        <pc:picChg chg="add mod">
          <ac:chgData name="Boue, Laurent" userId="b9b025f5-48d0-48c9-b574-275dd582beef" providerId="ADAL" clId="{E87E9610-F548-7C4D-83EA-BA10E9ABFAE7}" dt="2019-03-09T12:54:30.865" v="12868" actId="1076"/>
          <ac:picMkLst>
            <pc:docMk/>
            <pc:sldMk cId="3558580624" sldId="292"/>
            <ac:picMk id="8" creationId="{B41B0BA4-3D89-424A-B30C-B1C4C640ACEB}"/>
          </ac:picMkLst>
        </pc:picChg>
        <pc:picChg chg="mod">
          <ac:chgData name="Boue, Laurent" userId="b9b025f5-48d0-48c9-b574-275dd582beef" providerId="ADAL" clId="{E87E9610-F548-7C4D-83EA-BA10E9ABFAE7}" dt="2019-03-09T12:55:50.761" v="12900" actId="14100"/>
          <ac:picMkLst>
            <pc:docMk/>
            <pc:sldMk cId="3558580624" sldId="292"/>
            <ac:picMk id="11" creationId="{CC74E2C3-7C38-AA4A-B0B9-0E4F75E1AA36}"/>
          </ac:picMkLst>
        </pc:picChg>
        <pc:picChg chg="del">
          <ac:chgData name="Boue, Laurent" userId="b9b025f5-48d0-48c9-b574-275dd582beef" providerId="ADAL" clId="{E87E9610-F548-7C4D-83EA-BA10E9ABFAE7}" dt="2019-03-06T14:23:30.400" v="10240" actId="478"/>
          <ac:picMkLst>
            <pc:docMk/>
            <pc:sldMk cId="3558580624" sldId="292"/>
            <ac:picMk id="12" creationId="{0ECB71FE-22EC-804C-A7E3-D9320F28DA0E}"/>
          </ac:picMkLst>
        </pc:picChg>
        <pc:picChg chg="del">
          <ac:chgData name="Boue, Laurent" userId="b9b025f5-48d0-48c9-b574-275dd582beef" providerId="ADAL" clId="{E87E9610-F548-7C4D-83EA-BA10E9ABFAE7}" dt="2019-03-06T14:23:29.438" v="10239" actId="478"/>
          <ac:picMkLst>
            <pc:docMk/>
            <pc:sldMk cId="3558580624" sldId="292"/>
            <ac:picMk id="13" creationId="{AD010933-04C4-2449-8D2C-CF2C163BBF6D}"/>
          </ac:picMkLst>
        </pc:picChg>
        <pc:picChg chg="del">
          <ac:chgData name="Boue, Laurent" userId="b9b025f5-48d0-48c9-b574-275dd582beef" providerId="ADAL" clId="{E87E9610-F548-7C4D-83EA-BA10E9ABFAE7}" dt="2019-03-06T14:23:28.558" v="10238" actId="478"/>
          <ac:picMkLst>
            <pc:docMk/>
            <pc:sldMk cId="3558580624" sldId="292"/>
            <ac:picMk id="15" creationId="{B1E74A62-1DCF-4541-9E34-E6DFB495823B}"/>
          </ac:picMkLst>
        </pc:picChg>
      </pc:sldChg>
      <pc:sldChg chg="modSp add del">
        <pc:chgData name="Boue, Laurent" userId="b9b025f5-48d0-48c9-b574-275dd582beef" providerId="ADAL" clId="{E87E9610-F548-7C4D-83EA-BA10E9ABFAE7}" dt="2019-03-06T14:18:28.939" v="10078" actId="2696"/>
        <pc:sldMkLst>
          <pc:docMk/>
          <pc:sldMk cId="2264845963" sldId="293"/>
        </pc:sldMkLst>
        <pc:spChg chg="mod">
          <ac:chgData name="Boue, Laurent" userId="b9b025f5-48d0-48c9-b574-275dd582beef" providerId="ADAL" clId="{E87E9610-F548-7C4D-83EA-BA10E9ABFAE7}" dt="2019-03-06T14:14:58.280" v="10077" actId="20577"/>
          <ac:spMkLst>
            <pc:docMk/>
            <pc:sldMk cId="2264845963" sldId="293"/>
            <ac:spMk id="3" creationId="{BEAD97FE-8357-E749-B3DD-D444A4B5F1A4}"/>
          </ac:spMkLst>
        </pc:spChg>
      </pc:sldChg>
      <pc:sldChg chg="addSp delSp modSp add del">
        <pc:chgData name="Boue, Laurent" userId="b9b025f5-48d0-48c9-b574-275dd582beef" providerId="ADAL" clId="{E87E9610-F548-7C4D-83EA-BA10E9ABFAE7}" dt="2019-03-09T13:45:33.902" v="13634" actId="2696"/>
        <pc:sldMkLst>
          <pc:docMk/>
          <pc:sldMk cId="3780348069" sldId="293"/>
        </pc:sldMkLst>
        <pc:spChg chg="del">
          <ac:chgData name="Boue, Laurent" userId="b9b025f5-48d0-48c9-b574-275dd582beef" providerId="ADAL" clId="{E87E9610-F548-7C4D-83EA-BA10E9ABFAE7}" dt="2019-03-06T15:27:41.756" v="11143"/>
          <ac:spMkLst>
            <pc:docMk/>
            <pc:sldMk cId="3780348069" sldId="293"/>
            <ac:spMk id="8" creationId="{685DA28B-6A53-E94D-A882-D1D13375A4B6}"/>
          </ac:spMkLst>
        </pc:spChg>
        <pc:spChg chg="del">
          <ac:chgData name="Boue, Laurent" userId="b9b025f5-48d0-48c9-b574-275dd582beef" providerId="ADAL" clId="{E87E9610-F548-7C4D-83EA-BA10E9ABFAE7}" dt="2019-03-06T15:26:23.934" v="11125" actId="478"/>
          <ac:spMkLst>
            <pc:docMk/>
            <pc:sldMk cId="3780348069" sldId="293"/>
            <ac:spMk id="12" creationId="{126BE568-13D7-4641-8058-E67A7B3608E2}"/>
          </ac:spMkLst>
        </pc:spChg>
        <pc:spChg chg="add del mod">
          <ac:chgData name="Boue, Laurent" userId="b9b025f5-48d0-48c9-b574-275dd582beef" providerId="ADAL" clId="{E87E9610-F548-7C4D-83EA-BA10E9ABFAE7}" dt="2019-03-09T13:45:30.998" v="13632"/>
          <ac:spMkLst>
            <pc:docMk/>
            <pc:sldMk cId="3780348069" sldId="293"/>
            <ac:spMk id="14" creationId="{6CB91C59-9647-544B-A3BA-42F546AC7C73}"/>
          </ac:spMkLst>
        </pc:spChg>
        <pc:picChg chg="del">
          <ac:chgData name="Boue, Laurent" userId="b9b025f5-48d0-48c9-b574-275dd582beef" providerId="ADAL" clId="{E87E9610-F548-7C4D-83EA-BA10E9ABFAE7}" dt="2019-03-06T15:26:21.435" v="11124" actId="478"/>
          <ac:picMkLst>
            <pc:docMk/>
            <pc:sldMk cId="3780348069" sldId="293"/>
            <ac:picMk id="11" creationId="{F4560213-5B6C-774E-9257-14F53F6BBCB1}"/>
          </ac:picMkLst>
        </pc:picChg>
      </pc:sldChg>
      <pc:sldChg chg="delSp add del">
        <pc:chgData name="Boue, Laurent" userId="b9b025f5-48d0-48c9-b574-275dd582beef" providerId="ADAL" clId="{E87E9610-F548-7C4D-83EA-BA10E9ABFAE7}" dt="2019-03-09T13:45:02.393" v="13629" actId="2696"/>
        <pc:sldMkLst>
          <pc:docMk/>
          <pc:sldMk cId="306314255" sldId="294"/>
        </pc:sldMkLst>
        <pc:spChg chg="del">
          <ac:chgData name="Boue, Laurent" userId="b9b025f5-48d0-48c9-b574-275dd582beef" providerId="ADAL" clId="{E87E9610-F548-7C4D-83EA-BA10E9ABFAE7}" dt="2019-03-09T13:44:51.392" v="13625"/>
          <ac:spMkLst>
            <pc:docMk/>
            <pc:sldMk cId="306314255" sldId="294"/>
            <ac:spMk id="12" creationId="{126BE568-13D7-4641-8058-E67A7B3608E2}"/>
          </ac:spMkLst>
        </pc:spChg>
        <pc:picChg chg="del">
          <ac:chgData name="Boue, Laurent" userId="b9b025f5-48d0-48c9-b574-275dd582beef" providerId="ADAL" clId="{E87E9610-F548-7C4D-83EA-BA10E9ABFAE7}" dt="2019-03-09T13:44:37.658" v="13622"/>
          <ac:picMkLst>
            <pc:docMk/>
            <pc:sldMk cId="306314255" sldId="294"/>
            <ac:picMk id="11" creationId="{F4560213-5B6C-774E-9257-14F53F6BBCB1}"/>
          </ac:picMkLst>
        </pc:picChg>
      </pc:sldChg>
      <pc:sldChg chg="addSp delSp modSp add ord">
        <pc:chgData name="Boue, Laurent" userId="b9b025f5-48d0-48c9-b574-275dd582beef" providerId="ADAL" clId="{E87E9610-F548-7C4D-83EA-BA10E9ABFAE7}" dt="2019-03-09T16:54:50.754" v="13832" actId="14100"/>
        <pc:sldMkLst>
          <pc:docMk/>
          <pc:sldMk cId="2114051236" sldId="295"/>
        </pc:sldMkLst>
        <pc:spChg chg="del">
          <ac:chgData name="Boue, Laurent" userId="b9b025f5-48d0-48c9-b574-275dd582beef" providerId="ADAL" clId="{E87E9610-F548-7C4D-83EA-BA10E9ABFAE7}" dt="2019-03-09T16:53:46.638" v="13815" actId="478"/>
          <ac:spMkLst>
            <pc:docMk/>
            <pc:sldMk cId="2114051236" sldId="295"/>
            <ac:spMk id="3" creationId="{BEAD97FE-8357-E749-B3DD-D444A4B5F1A4}"/>
          </ac:spMkLst>
        </pc:spChg>
        <pc:spChg chg="mod">
          <ac:chgData name="Boue, Laurent" userId="b9b025f5-48d0-48c9-b574-275dd582beef" providerId="ADAL" clId="{E87E9610-F548-7C4D-83EA-BA10E9ABFAE7}" dt="2019-03-09T16:53:58.019" v="13819" actId="207"/>
          <ac:spMkLst>
            <pc:docMk/>
            <pc:sldMk cId="2114051236" sldId="295"/>
            <ac:spMk id="5" creationId="{9B7E636E-4C8C-464A-B042-D7BA678EC713}"/>
          </ac:spMkLst>
        </pc:spChg>
        <pc:spChg chg="add del mod">
          <ac:chgData name="Boue, Laurent" userId="b9b025f5-48d0-48c9-b574-275dd582beef" providerId="ADAL" clId="{E87E9610-F548-7C4D-83EA-BA10E9ABFAE7}" dt="2019-03-09T16:53:49.610" v="13816" actId="478"/>
          <ac:spMkLst>
            <pc:docMk/>
            <pc:sldMk cId="2114051236" sldId="295"/>
            <ac:spMk id="8" creationId="{994AC439-F17D-EA4E-BE0B-42276E7EAF87}"/>
          </ac:spMkLst>
        </pc:spChg>
        <pc:spChg chg="add mod">
          <ac:chgData name="Boue, Laurent" userId="b9b025f5-48d0-48c9-b574-275dd582beef" providerId="ADAL" clId="{E87E9610-F548-7C4D-83EA-BA10E9ABFAE7}" dt="2019-03-09T16:53:44.340" v="13814" actId="20577"/>
          <ac:spMkLst>
            <pc:docMk/>
            <pc:sldMk cId="2114051236" sldId="295"/>
            <ac:spMk id="10" creationId="{89BADE7C-1A7D-9D4D-8579-0D25B45E802F}"/>
          </ac:spMkLst>
        </pc:spChg>
        <pc:spChg chg="mod">
          <ac:chgData name="Boue, Laurent" userId="b9b025f5-48d0-48c9-b574-275dd582beef" providerId="ADAL" clId="{E87E9610-F548-7C4D-83EA-BA10E9ABFAE7}" dt="2019-03-09T16:54:29.671" v="13828" actId="207"/>
          <ac:spMkLst>
            <pc:docMk/>
            <pc:sldMk cId="2114051236" sldId="295"/>
            <ac:spMk id="14" creationId="{0C6CE390-DC4C-F84F-818B-6EFC2EE416F7}"/>
          </ac:spMkLst>
        </pc:spChg>
        <pc:spChg chg="mod">
          <ac:chgData name="Boue, Laurent" userId="b9b025f5-48d0-48c9-b574-275dd582beef" providerId="ADAL" clId="{E87E9610-F548-7C4D-83EA-BA10E9ABFAE7}" dt="2019-03-09T16:54:42.818" v="13830" actId="207"/>
          <ac:spMkLst>
            <pc:docMk/>
            <pc:sldMk cId="2114051236" sldId="295"/>
            <ac:spMk id="15" creationId="{56A11DDF-F4BA-FC43-B53D-74F4BF9D017F}"/>
          </ac:spMkLst>
        </pc:spChg>
        <pc:picChg chg="mod">
          <ac:chgData name="Boue, Laurent" userId="b9b025f5-48d0-48c9-b574-275dd582beef" providerId="ADAL" clId="{E87E9610-F548-7C4D-83EA-BA10E9ABFAE7}" dt="2019-03-09T16:54:50.754" v="13832" actId="14100"/>
          <ac:picMkLst>
            <pc:docMk/>
            <pc:sldMk cId="2114051236" sldId="295"/>
            <ac:picMk id="6" creationId="{86FEF75A-7267-B24B-BBD1-2FC2310F441D}"/>
          </ac:picMkLst>
        </pc:picChg>
        <pc:picChg chg="mod">
          <ac:chgData name="Boue, Laurent" userId="b9b025f5-48d0-48c9-b574-275dd582beef" providerId="ADAL" clId="{E87E9610-F548-7C4D-83EA-BA10E9ABFAE7}" dt="2019-03-09T16:54:03.599" v="13822" actId="1076"/>
          <ac:picMkLst>
            <pc:docMk/>
            <pc:sldMk cId="2114051236" sldId="295"/>
            <ac:picMk id="9" creationId="{BF6EA60E-35EC-FF4D-A926-6F188DA70049}"/>
          </ac:picMkLst>
        </pc:picChg>
      </pc:sldChg>
      <pc:sldChg chg="modSp add">
        <pc:chgData name="Boue, Laurent" userId="b9b025f5-48d0-48c9-b574-275dd582beef" providerId="ADAL" clId="{E87E9610-F548-7C4D-83EA-BA10E9ABFAE7}" dt="2019-03-09T12:49:52.936" v="12804" actId="207"/>
        <pc:sldMkLst>
          <pc:docMk/>
          <pc:sldMk cId="3649359120" sldId="296"/>
        </pc:sldMkLst>
        <pc:spChg chg="mod">
          <ac:chgData name="Boue, Laurent" userId="b9b025f5-48d0-48c9-b574-275dd582beef" providerId="ADAL" clId="{E87E9610-F548-7C4D-83EA-BA10E9ABFAE7}" dt="2019-03-09T12:49:52.936" v="12804" actId="207"/>
          <ac:spMkLst>
            <pc:docMk/>
            <pc:sldMk cId="3649359120" sldId="296"/>
            <ac:spMk id="18" creationId="{742FCCAC-DA6D-0245-A310-28F29D788BE8}"/>
          </ac:spMkLst>
        </pc:spChg>
      </pc:sldChg>
      <pc:sldChg chg="modSp add">
        <pc:chgData name="Boue, Laurent" userId="b9b025f5-48d0-48c9-b574-275dd582beef" providerId="ADAL" clId="{E87E9610-F548-7C4D-83EA-BA10E9ABFAE7}" dt="2019-03-09T13:22:33.885" v="13394" actId="20577"/>
        <pc:sldMkLst>
          <pc:docMk/>
          <pc:sldMk cId="3512838448" sldId="297"/>
        </pc:sldMkLst>
        <pc:spChg chg="mod">
          <ac:chgData name="Boue, Laurent" userId="b9b025f5-48d0-48c9-b574-275dd582beef" providerId="ADAL" clId="{E87E9610-F548-7C4D-83EA-BA10E9ABFAE7}" dt="2019-03-09T13:22:33.885" v="13394" actId="20577"/>
          <ac:spMkLst>
            <pc:docMk/>
            <pc:sldMk cId="3512838448" sldId="297"/>
            <ac:spMk id="15" creationId="{6432F084-AF9C-A64A-BD7B-409373977050}"/>
          </ac:spMkLst>
        </pc:spChg>
      </pc:sldChg>
      <pc:sldChg chg="add">
        <pc:chgData name="Boue, Laurent" userId="b9b025f5-48d0-48c9-b574-275dd582beef" providerId="ADAL" clId="{E87E9610-F548-7C4D-83EA-BA10E9ABFAE7}" dt="2019-03-09T13:27:02.192" v="13423"/>
        <pc:sldMkLst>
          <pc:docMk/>
          <pc:sldMk cId="3455085170" sldId="298"/>
        </pc:sldMkLst>
      </pc:sldChg>
      <pc:sldChg chg="addSp modSp add">
        <pc:chgData name="Boue, Laurent" userId="b9b025f5-48d0-48c9-b574-275dd582beef" providerId="ADAL" clId="{E87E9610-F548-7C4D-83EA-BA10E9ABFAE7}" dt="2019-03-09T17:04:35.918" v="13868" actId="1076"/>
        <pc:sldMkLst>
          <pc:docMk/>
          <pc:sldMk cId="2676781863" sldId="299"/>
        </pc:sldMkLst>
        <pc:spChg chg="add mod">
          <ac:chgData name="Boue, Laurent" userId="b9b025f5-48d0-48c9-b574-275dd582beef" providerId="ADAL" clId="{E87E9610-F548-7C4D-83EA-BA10E9ABFAE7}" dt="2019-03-09T13:44:35.568" v="13621" actId="1076"/>
          <ac:spMkLst>
            <pc:docMk/>
            <pc:sldMk cId="2676781863" sldId="299"/>
            <ac:spMk id="7" creationId="{A2CE36FB-7128-DA4D-8A17-1F58A53FF9F5}"/>
          </ac:spMkLst>
        </pc:spChg>
        <pc:spChg chg="add mod">
          <ac:chgData name="Boue, Laurent" userId="b9b025f5-48d0-48c9-b574-275dd582beef" providerId="ADAL" clId="{E87E9610-F548-7C4D-83EA-BA10E9ABFAE7}" dt="2019-03-09T16:58:52.075" v="13843" actId="20577"/>
          <ac:spMkLst>
            <pc:docMk/>
            <pc:sldMk cId="2676781863" sldId="299"/>
            <ac:spMk id="10" creationId="{8BBC3EC4-FD4F-E84D-BB9F-7FA02777AAF7}"/>
          </ac:spMkLst>
        </pc:spChg>
        <pc:picChg chg="add mod">
          <ac:chgData name="Boue, Laurent" userId="b9b025f5-48d0-48c9-b574-275dd582beef" providerId="ADAL" clId="{E87E9610-F548-7C4D-83EA-BA10E9ABFAE7}" dt="2019-03-09T13:44:54.890" v="13627" actId="1076"/>
          <ac:picMkLst>
            <pc:docMk/>
            <pc:sldMk cId="2676781863" sldId="299"/>
            <ac:picMk id="8" creationId="{429466B9-CC1E-D946-8F03-6840DA968830}"/>
          </ac:picMkLst>
        </pc:picChg>
        <pc:picChg chg="add mod">
          <ac:chgData name="Boue, Laurent" userId="b9b025f5-48d0-48c9-b574-275dd582beef" providerId="ADAL" clId="{E87E9610-F548-7C4D-83EA-BA10E9ABFAE7}" dt="2019-03-09T17:04:35.918" v="13868" actId="1076"/>
          <ac:picMkLst>
            <pc:docMk/>
            <pc:sldMk cId="2676781863" sldId="299"/>
            <ac:picMk id="11" creationId="{D4AD7156-31F7-EF49-8AF7-3DC579D48CED}"/>
          </ac:picMkLst>
        </pc:picChg>
      </pc:sldChg>
      <pc:sldChg chg="addSp delSp modSp add ord">
        <pc:chgData name="Boue, Laurent" userId="b9b025f5-48d0-48c9-b574-275dd582beef" providerId="ADAL" clId="{E87E9610-F548-7C4D-83EA-BA10E9ABFAE7}" dt="2019-03-09T17:07:19.657" v="13905" actId="207"/>
        <pc:sldMkLst>
          <pc:docMk/>
          <pc:sldMk cId="3900626073" sldId="300"/>
        </pc:sldMkLst>
        <pc:spChg chg="add mod">
          <ac:chgData name="Boue, Laurent" userId="b9b025f5-48d0-48c9-b574-275dd582beef" providerId="ADAL" clId="{E87E9610-F548-7C4D-83EA-BA10E9ABFAE7}" dt="2019-03-09T17:07:19.657" v="13905" actId="207"/>
          <ac:spMkLst>
            <pc:docMk/>
            <pc:sldMk cId="3900626073" sldId="300"/>
            <ac:spMk id="7" creationId="{677271BF-6B88-6744-8F0A-C4EAFC69DA6F}"/>
          </ac:spMkLst>
        </pc:spChg>
        <pc:picChg chg="add del mod">
          <ac:chgData name="Boue, Laurent" userId="b9b025f5-48d0-48c9-b574-275dd582beef" providerId="ADAL" clId="{E87E9610-F548-7C4D-83EA-BA10E9ABFAE7}" dt="2019-03-09T17:02:45.275" v="13847"/>
          <ac:picMkLst>
            <pc:docMk/>
            <pc:sldMk cId="3900626073" sldId="300"/>
            <ac:picMk id="3" creationId="{C2D572D1-8E74-5A4A-8985-64DC73EB2A32}"/>
          </ac:picMkLst>
        </pc:picChg>
        <pc:picChg chg="add mod">
          <ac:chgData name="Boue, Laurent" userId="b9b025f5-48d0-48c9-b574-275dd582beef" providerId="ADAL" clId="{E87E9610-F548-7C4D-83EA-BA10E9ABFAE7}" dt="2019-03-09T17:05:12.516" v="13902" actId="1076"/>
          <ac:picMkLst>
            <pc:docMk/>
            <pc:sldMk cId="3900626073" sldId="300"/>
            <ac:picMk id="4" creationId="{FB99B5E4-71AD-3648-824D-764861F0D5C7}"/>
          </ac:picMkLst>
        </pc:picChg>
      </pc:sldChg>
      <pc:sldChg chg="addSp delSp modSp add">
        <pc:chgData name="Boue, Laurent" userId="b9b025f5-48d0-48c9-b574-275dd582beef" providerId="ADAL" clId="{E87E9610-F548-7C4D-83EA-BA10E9ABFAE7}" dt="2019-03-09T16:55:22.376" v="13839" actId="1076"/>
        <pc:sldMkLst>
          <pc:docMk/>
          <pc:sldMk cId="2929089389" sldId="301"/>
        </pc:sldMkLst>
        <pc:picChg chg="del">
          <ac:chgData name="Boue, Laurent" userId="b9b025f5-48d0-48c9-b574-275dd582beef" providerId="ADAL" clId="{E87E9610-F548-7C4D-83EA-BA10E9ABFAE7}" dt="2019-03-09T16:55:10.448" v="13834" actId="478"/>
          <ac:picMkLst>
            <pc:docMk/>
            <pc:sldMk cId="2929089389" sldId="301"/>
            <ac:picMk id="9" creationId="{BF6EA60E-35EC-FF4D-A926-6F188DA70049}"/>
          </ac:picMkLst>
        </pc:picChg>
        <pc:picChg chg="add mod">
          <ac:chgData name="Boue, Laurent" userId="b9b025f5-48d0-48c9-b574-275dd582beef" providerId="ADAL" clId="{E87E9610-F548-7C4D-83EA-BA10E9ABFAE7}" dt="2019-03-09T16:55:22.376" v="13839" actId="1076"/>
          <ac:picMkLst>
            <pc:docMk/>
            <pc:sldMk cId="2929089389" sldId="301"/>
            <ac:picMk id="11" creationId="{6DFA685B-AFB2-8E4B-A6B4-091CC387C8A4}"/>
          </ac:picMkLst>
        </pc:picChg>
      </pc:sldChg>
      <pc:sldChg chg="add">
        <pc:chgData name="Boue, Laurent" userId="b9b025f5-48d0-48c9-b574-275dd582beef" providerId="ADAL" clId="{E87E9610-F548-7C4D-83EA-BA10E9ABFAE7}" dt="2019-03-09T17:15:23.326" v="13906"/>
        <pc:sldMkLst>
          <pc:docMk/>
          <pc:sldMk cId="1482014862" sldId="302"/>
        </pc:sldMkLst>
      </pc:sldChg>
      <pc:sldChg chg="add">
        <pc:chgData name="Boue, Laurent" userId="b9b025f5-48d0-48c9-b574-275dd582beef" providerId="ADAL" clId="{E87E9610-F548-7C4D-83EA-BA10E9ABFAE7}" dt="2019-03-09T18:09:55.367" v="13925"/>
        <pc:sldMkLst>
          <pc:docMk/>
          <pc:sldMk cId="3816865152" sldId="30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tiff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CF3C-838D-0A49-9839-CCFAB6F72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36" y="1520791"/>
            <a:ext cx="7766936" cy="951501"/>
          </a:xfrm>
        </p:spPr>
        <p:txBody>
          <a:bodyPr/>
          <a:lstStyle/>
          <a:p>
            <a:r>
              <a:rPr lang="en-US" sz="4800" dirty="0"/>
              <a:t>Quantum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D97FE-8357-E749-B3DD-D444A4B5F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264" y="2988510"/>
            <a:ext cx="2060834" cy="544782"/>
          </a:xfrm>
        </p:spPr>
        <p:txBody>
          <a:bodyPr/>
          <a:lstStyle/>
          <a:p>
            <a:pPr algn="l"/>
            <a:r>
              <a:rPr lang="en-US" b="1" i="1" u="sng" dirty="0">
                <a:solidFill>
                  <a:schemeClr val="tx1"/>
                </a:solidFill>
              </a:rPr>
              <a:t>Laurent </a:t>
            </a:r>
            <a:r>
              <a:rPr lang="en-US" b="1" i="1" u="sng" dirty="0" err="1">
                <a:solidFill>
                  <a:schemeClr val="tx1"/>
                </a:solidFill>
              </a:rPr>
              <a:t>Boué</a:t>
            </a:r>
            <a:endParaRPr lang="en-US" b="1" i="1" u="sng" dirty="0">
              <a:solidFill>
                <a:schemeClr val="tx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960F9D0-E657-A24C-B842-F22F7B6C3A2A}"/>
              </a:ext>
            </a:extLst>
          </p:cNvPr>
          <p:cNvSpPr txBox="1">
            <a:spLocks/>
          </p:cNvSpPr>
          <p:nvPr/>
        </p:nvSpPr>
        <p:spPr>
          <a:xfrm>
            <a:off x="1560383" y="3942538"/>
            <a:ext cx="7766936" cy="1277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5"/>
                </a:solidFill>
              </a:rPr>
              <a:t>Overall survey of the field</a:t>
            </a:r>
            <a:br>
              <a:rPr lang="en-US" dirty="0">
                <a:solidFill>
                  <a:schemeClr val="accent5"/>
                </a:solidFill>
              </a:rPr>
            </a:b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Live demo</a:t>
            </a:r>
            <a:r>
              <a:rPr lang="en-US" dirty="0"/>
              <a:t>: Nearest neighbor classifier on a 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1699206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DF3107F6-3878-664E-9D03-136A295B4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6365" y="1097915"/>
            <a:ext cx="7766936" cy="482666"/>
          </a:xfrm>
        </p:spPr>
        <p:txBody>
          <a:bodyPr/>
          <a:lstStyle/>
          <a:p>
            <a:pPr algn="l"/>
            <a:r>
              <a:rPr lang="en-US" dirty="0"/>
              <a:t>Solving </a:t>
            </a:r>
            <a:r>
              <a:rPr lang="en-US" b="1" dirty="0">
                <a:solidFill>
                  <a:schemeClr val="tx1"/>
                </a:solidFill>
              </a:rPr>
              <a:t>optimization problems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chemeClr val="tx1"/>
                </a:solidFill>
              </a:rPr>
              <a:t>rugged energy landscapes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FE58F7-8659-A34A-BFA0-A386883C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11" y="1814435"/>
            <a:ext cx="3572352" cy="2750711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3A187BE-D415-6A45-A9E5-66AFFD097FF3}"/>
              </a:ext>
            </a:extLst>
          </p:cNvPr>
          <p:cNvSpPr txBox="1">
            <a:spLocks/>
          </p:cNvSpPr>
          <p:nvPr/>
        </p:nvSpPr>
        <p:spPr>
          <a:xfrm>
            <a:off x="4741044" y="1614010"/>
            <a:ext cx="4904401" cy="27391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Protein folding</a:t>
            </a:r>
            <a:br>
              <a:rPr lang="en-US" dirty="0"/>
            </a:br>
            <a:r>
              <a:rPr lang="en-US" dirty="0"/>
              <a:t>Modelling chemical reactions</a:t>
            </a:r>
            <a:br>
              <a:rPr lang="en-US" dirty="0"/>
            </a:br>
            <a:r>
              <a:rPr lang="en-US" dirty="0"/>
              <a:t>Material discovery</a:t>
            </a:r>
            <a:br>
              <a:rPr lang="en-US" dirty="0"/>
            </a:br>
            <a:r>
              <a:rPr lang="en-US" dirty="0"/>
              <a:t>Pharmaceutical drug design</a:t>
            </a:r>
            <a:br>
              <a:rPr lang="en-US" dirty="0"/>
            </a:br>
            <a:r>
              <a:rPr lang="en-US" dirty="0"/>
              <a:t>Satisfiability problems, traveling salesman…</a:t>
            </a:r>
            <a:br>
              <a:rPr lang="en-US" dirty="0"/>
            </a:br>
            <a:r>
              <a:rPr lang="en-US" dirty="0"/>
              <a:t>Portfolio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Loss functions in machine learning</a:t>
            </a:r>
          </a:p>
          <a:p>
            <a:pPr algn="l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38EB3EA-F1AF-9B45-A16D-808DFC60E9A2}"/>
              </a:ext>
            </a:extLst>
          </p:cNvPr>
          <p:cNvSpPr txBox="1">
            <a:spLocks/>
          </p:cNvSpPr>
          <p:nvPr/>
        </p:nvSpPr>
        <p:spPr>
          <a:xfrm>
            <a:off x="365933" y="4975978"/>
            <a:ext cx="10067853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Constrained to </a:t>
            </a:r>
            <a:r>
              <a:rPr lang="en-US" b="1" dirty="0">
                <a:solidFill>
                  <a:srgbClr val="00B050"/>
                </a:solidFill>
              </a:rPr>
              <a:t>transverse field </a:t>
            </a:r>
            <a:r>
              <a:rPr lang="en-US" b="1" dirty="0" err="1">
                <a:solidFill>
                  <a:srgbClr val="00B050"/>
                </a:solidFill>
              </a:rPr>
              <a:t>Ising</a:t>
            </a:r>
            <a:r>
              <a:rPr lang="en-US" b="1" dirty="0">
                <a:solidFill>
                  <a:srgbClr val="00B050"/>
                </a:solidFill>
              </a:rPr>
              <a:t> model </a:t>
            </a:r>
            <a:br>
              <a:rPr lang="en-US" dirty="0"/>
            </a:br>
            <a:r>
              <a:rPr lang="en-US" dirty="0"/>
              <a:t>(~ quadratic unconstrained binary optimization </a:t>
            </a:r>
            <a:r>
              <a:rPr lang="en-US" b="1" dirty="0">
                <a:solidFill>
                  <a:srgbClr val="00B050"/>
                </a:solidFill>
              </a:rPr>
              <a:t>QUBO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F1BCD-B781-294E-B2B6-A8457C21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97" y="5797642"/>
            <a:ext cx="3979020" cy="7832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654F4C3-B47B-6641-BE1B-8E5E94BA838F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Quantum annealing	(2/3)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A54C4-708E-D542-8803-9F36ACE6B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07" y="3922817"/>
            <a:ext cx="4904401" cy="28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C5AC1-8EE0-1A4B-AEC2-07578CE7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21" y="1849880"/>
            <a:ext cx="3355207" cy="260587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C8A0886-1169-7544-AEB3-D48A393E48C2}"/>
              </a:ext>
            </a:extLst>
          </p:cNvPr>
          <p:cNvSpPr txBox="1">
            <a:spLocks/>
          </p:cNvSpPr>
          <p:nvPr/>
        </p:nvSpPr>
        <p:spPr>
          <a:xfrm>
            <a:off x="530324" y="5331543"/>
            <a:ext cx="9168955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Quantum annealing overcomes barriers </a:t>
            </a:r>
            <a:r>
              <a:rPr lang="en-US" b="1" dirty="0">
                <a:solidFill>
                  <a:srgbClr val="0070C0"/>
                </a:solidFill>
              </a:rPr>
              <a:t>exponentially faster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than simulated annealing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6DB714-D6C6-B84C-B49F-1870329B9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802" y="1488239"/>
            <a:ext cx="4169596" cy="332254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C7CB0F6F-C37E-7640-A47D-4E361428A63D}"/>
              </a:ext>
            </a:extLst>
          </p:cNvPr>
          <p:cNvSpPr txBox="1">
            <a:spLocks/>
          </p:cNvSpPr>
          <p:nvPr/>
        </p:nvSpPr>
        <p:spPr>
          <a:xfrm>
            <a:off x="6140145" y="4819668"/>
            <a:ext cx="3776239" cy="477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i="1" dirty="0"/>
              <a:t>Google AI Quantum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B1ACCE5-1241-174C-A686-A7595A62D5C4}"/>
              </a:ext>
            </a:extLst>
          </p:cNvPr>
          <p:cNvSpPr txBox="1">
            <a:spLocks/>
          </p:cNvSpPr>
          <p:nvPr/>
        </p:nvSpPr>
        <p:spPr>
          <a:xfrm>
            <a:off x="530324" y="5860794"/>
            <a:ext cx="4858799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~ 2000 qubits but </a:t>
            </a:r>
            <a:r>
              <a:rPr lang="en-US" b="1" dirty="0">
                <a:solidFill>
                  <a:srgbClr val="00B050"/>
                </a:solidFill>
              </a:rPr>
              <a:t>very specific architecture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E999E7-F2E5-F840-B195-6022E0B21F4F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Quantum annealing	(3/3)</a:t>
            </a:r>
          </a:p>
        </p:txBody>
      </p:sp>
    </p:spTree>
    <p:extLst>
      <p:ext uri="{BB962C8B-B14F-4D97-AF65-F5344CB8AC3E}">
        <p14:creationId xmlns:p14="http://schemas.microsoft.com/office/powerpoint/2010/main" val="262462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B6C6FE-ACB7-3C42-8385-10980D8E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71" y="1201151"/>
            <a:ext cx="6135123" cy="3031472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BBA42CE-5AD7-6144-BAC1-2ADA4EE5BF31}"/>
              </a:ext>
            </a:extLst>
          </p:cNvPr>
          <p:cNvSpPr txBox="1">
            <a:spLocks/>
          </p:cNvSpPr>
          <p:nvPr/>
        </p:nvSpPr>
        <p:spPr>
          <a:xfrm>
            <a:off x="587663" y="4674858"/>
            <a:ext cx="8537085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None of these algorithms can be formulated as quantum annealing problems…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3EF1325-962C-A045-8B38-757D42004E81}"/>
              </a:ext>
            </a:extLst>
          </p:cNvPr>
          <p:cNvSpPr txBox="1">
            <a:spLocks/>
          </p:cNvSpPr>
          <p:nvPr/>
        </p:nvSpPr>
        <p:spPr>
          <a:xfrm>
            <a:off x="587662" y="5249013"/>
            <a:ext cx="8537085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Logic quantum gates</a:t>
            </a:r>
            <a:r>
              <a:rPr lang="en-US" dirty="0"/>
              <a:t>: designing general (universal) circuits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AB71798-EF98-0C4B-8E6A-E22DD7241594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Traditional quantum algorithms</a:t>
            </a:r>
          </a:p>
        </p:txBody>
      </p:sp>
    </p:spTree>
    <p:extLst>
      <p:ext uri="{BB962C8B-B14F-4D97-AF65-F5344CB8AC3E}">
        <p14:creationId xmlns:p14="http://schemas.microsoft.com/office/powerpoint/2010/main" val="47904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CB71FE-22EC-804C-A7E3-D9320F28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623" y="915334"/>
            <a:ext cx="2433516" cy="1745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010933-04C4-2449-8D2C-CF2C163BB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23" y="2612558"/>
            <a:ext cx="3962442" cy="2100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E74A62-1DCF-4541-9E34-E6DFB4958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42" y="2730043"/>
            <a:ext cx="3139823" cy="1455487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5A188689-7ABC-1D44-9DCD-B4A88E7B96E3}"/>
              </a:ext>
            </a:extLst>
          </p:cNvPr>
          <p:cNvSpPr txBox="1">
            <a:spLocks/>
          </p:cNvSpPr>
          <p:nvPr/>
        </p:nvSpPr>
        <p:spPr>
          <a:xfrm>
            <a:off x="2265079" y="2315647"/>
            <a:ext cx="2707503" cy="711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”high-level” code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C30B8C5-C4A7-4048-8EBF-354992B6F06D}"/>
              </a:ext>
            </a:extLst>
          </p:cNvPr>
          <p:cNvSpPr txBox="1">
            <a:spLocks/>
          </p:cNvSpPr>
          <p:nvPr/>
        </p:nvSpPr>
        <p:spPr>
          <a:xfrm>
            <a:off x="5963911" y="2397579"/>
            <a:ext cx="2149062" cy="3324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”low-level” circuits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EAD41D3-7F46-4E49-B4F8-D6F99CAA62CB}"/>
              </a:ext>
            </a:extLst>
          </p:cNvPr>
          <p:cNvSpPr txBox="1">
            <a:spLocks/>
          </p:cNvSpPr>
          <p:nvPr/>
        </p:nvSpPr>
        <p:spPr>
          <a:xfrm>
            <a:off x="573174" y="4615625"/>
            <a:ext cx="5678670" cy="3737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Completely analogous to classic software application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FCF5F51-807B-7A40-8173-CF792E986CA5}"/>
              </a:ext>
            </a:extLst>
          </p:cNvPr>
          <p:cNvSpPr txBox="1">
            <a:spLocks/>
          </p:cNvSpPr>
          <p:nvPr/>
        </p:nvSpPr>
        <p:spPr>
          <a:xfrm>
            <a:off x="573174" y="5195544"/>
            <a:ext cx="8473750" cy="638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B050"/>
                </a:solidFill>
              </a:rPr>
              <a:t>Universal model</a:t>
            </a:r>
            <a:r>
              <a:rPr lang="en-US" dirty="0"/>
              <a:t>: any algorithms can be expressed using this quantum gates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8D4B230-2BB8-5345-9E23-A63C5A107E82}"/>
              </a:ext>
            </a:extLst>
          </p:cNvPr>
          <p:cNvSpPr txBox="1">
            <a:spLocks/>
          </p:cNvSpPr>
          <p:nvPr/>
        </p:nvSpPr>
        <p:spPr>
          <a:xfrm>
            <a:off x="573174" y="5768068"/>
            <a:ext cx="9018500" cy="6843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In practice, algorithms are usually written at gate-level </a:t>
            </a:r>
          </a:p>
          <a:p>
            <a:pPr algn="l"/>
            <a:r>
              <a:rPr lang="en-US" i="1" dirty="0"/>
              <a:t>(compilers are still very new…)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5384E9-3604-5C4D-9D35-68D56DBE7B8E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Logic quantum gates	(1/4)</a:t>
            </a:r>
          </a:p>
        </p:txBody>
      </p:sp>
    </p:spTree>
    <p:extLst>
      <p:ext uri="{BB962C8B-B14F-4D97-AF65-F5344CB8AC3E}">
        <p14:creationId xmlns:p14="http://schemas.microsoft.com/office/powerpoint/2010/main" val="31574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E3EF1325-962C-A045-8B38-757D42004E81}"/>
              </a:ext>
            </a:extLst>
          </p:cNvPr>
          <p:cNvSpPr txBox="1">
            <a:spLocks/>
          </p:cNvSpPr>
          <p:nvPr/>
        </p:nvSpPr>
        <p:spPr>
          <a:xfrm>
            <a:off x="5924814" y="1375633"/>
            <a:ext cx="3588106" cy="1496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/>
              <a:t>Unitary matrices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2x2 for single qubit</a:t>
            </a:r>
            <a:br>
              <a:rPr lang="en-US" dirty="0"/>
            </a:br>
            <a:r>
              <a:rPr lang="en-US" dirty="0"/>
              <a:t>4x4 for 2-qubit gate…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74E2C3-7C38-AA4A-B0B9-0E4F75E1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70" y="1304103"/>
            <a:ext cx="4792856" cy="4201586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5A188689-7ABC-1D44-9DCD-B4A88E7B96E3}"/>
              </a:ext>
            </a:extLst>
          </p:cNvPr>
          <p:cNvSpPr txBox="1">
            <a:spLocks/>
          </p:cNvSpPr>
          <p:nvPr/>
        </p:nvSpPr>
        <p:spPr>
          <a:xfrm>
            <a:off x="629555" y="5747243"/>
            <a:ext cx="9456758" cy="943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Gates can be parametrized by a continuous value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Playground for linear algebra</a:t>
            </a:r>
            <a:r>
              <a:rPr lang="en-US" dirty="0">
                <a:solidFill>
                  <a:srgbClr val="0070C0"/>
                </a:solidFill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83240-62EB-874D-93DD-438BC49F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492" y="3278861"/>
            <a:ext cx="3996843" cy="771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CCB58-5903-8C45-B787-D495EE256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492" y="4646630"/>
            <a:ext cx="1603037" cy="433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B2BE89-21EB-2A43-AD68-FA37C1B16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492" y="5009307"/>
            <a:ext cx="1603037" cy="446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4567-EF75-CE42-B5CA-038147362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348" y="4666944"/>
            <a:ext cx="1603037" cy="361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B0BA4-3D89-424A-B30C-B1C4C640A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9348" y="5018244"/>
            <a:ext cx="1466445" cy="4025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A0AE629E-266A-A84F-84F8-E96E4312D6AE}"/>
              </a:ext>
            </a:extLst>
          </p:cNvPr>
          <p:cNvSpPr txBox="1">
            <a:spLocks/>
          </p:cNvSpPr>
          <p:nvPr/>
        </p:nvSpPr>
        <p:spPr>
          <a:xfrm>
            <a:off x="973880" y="955033"/>
            <a:ext cx="3726838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Common gates include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F77943E-6511-4D40-BFFC-FE05105BBC27}"/>
              </a:ext>
            </a:extLst>
          </p:cNvPr>
          <p:cNvSpPr txBox="1">
            <a:spLocks/>
          </p:cNvSpPr>
          <p:nvPr/>
        </p:nvSpPr>
        <p:spPr>
          <a:xfrm>
            <a:off x="6790102" y="2827506"/>
            <a:ext cx="1191814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NOT gate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567784E-55E7-4747-A5C7-A3500E14C67F}"/>
              </a:ext>
            </a:extLst>
          </p:cNvPr>
          <p:cNvSpPr txBox="1">
            <a:spLocks/>
          </p:cNvSpPr>
          <p:nvPr/>
        </p:nvSpPr>
        <p:spPr>
          <a:xfrm>
            <a:off x="6684975" y="4196545"/>
            <a:ext cx="1689461" cy="533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CNOT gate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820B13D-6676-574F-9C26-4CC73EE11C76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Logic quantum gates	(2/4)</a:t>
            </a:r>
          </a:p>
        </p:txBody>
      </p:sp>
    </p:spTree>
    <p:extLst>
      <p:ext uri="{BB962C8B-B14F-4D97-AF65-F5344CB8AC3E}">
        <p14:creationId xmlns:p14="http://schemas.microsoft.com/office/powerpoint/2010/main" val="355858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991A905-4FBD-C64F-90F4-35EEC108EBC4}"/>
              </a:ext>
            </a:extLst>
          </p:cNvPr>
          <p:cNvSpPr txBox="1">
            <a:spLocks/>
          </p:cNvSpPr>
          <p:nvPr/>
        </p:nvSpPr>
        <p:spPr>
          <a:xfrm>
            <a:off x="800988" y="4789472"/>
            <a:ext cx="6956664" cy="637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Existing systems:  </a:t>
            </a:r>
            <a:r>
              <a:rPr lang="en-US" b="1" dirty="0">
                <a:solidFill>
                  <a:schemeClr val="accent4"/>
                </a:solidFill>
              </a:rPr>
              <a:t>Decoherence time ~ maximum 100 gates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F613B5E-C46E-3141-8D4E-63091FE9CB8A}"/>
              </a:ext>
            </a:extLst>
          </p:cNvPr>
          <p:cNvSpPr txBox="1">
            <a:spLocks/>
          </p:cNvSpPr>
          <p:nvPr/>
        </p:nvSpPr>
        <p:spPr>
          <a:xfrm>
            <a:off x="800988" y="5571399"/>
            <a:ext cx="8742610" cy="455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Error correction:  </a:t>
            </a:r>
            <a:r>
              <a:rPr lang="en-US" b="1" dirty="0">
                <a:solidFill>
                  <a:srgbClr val="7030A0"/>
                </a:solidFill>
              </a:rPr>
              <a:t>no-cloning theorem</a:t>
            </a:r>
            <a:r>
              <a:rPr lang="en-US" dirty="0"/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5EB93A-F26B-6C4F-B429-DF4B7D4D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88" y="1084963"/>
            <a:ext cx="8685550" cy="337846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4E07604-34A4-0C42-B889-258F15869E2A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Logic quantum gates	(3/4)</a:t>
            </a:r>
          </a:p>
        </p:txBody>
      </p:sp>
    </p:spTree>
    <p:extLst>
      <p:ext uri="{BB962C8B-B14F-4D97-AF65-F5344CB8AC3E}">
        <p14:creationId xmlns:p14="http://schemas.microsoft.com/office/powerpoint/2010/main" val="67774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742D85-48A5-B740-A2F1-40D6752D7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216" y="405383"/>
            <a:ext cx="1624554" cy="1665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C4565-7881-0647-A573-DB549819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16" y="1825659"/>
            <a:ext cx="2603500" cy="116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553D6D-125E-4043-8699-417A53A2E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288" y="2178402"/>
            <a:ext cx="3295380" cy="71335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91E26F84-8C67-D44B-A49F-7BB2CE8185BE}"/>
              </a:ext>
            </a:extLst>
          </p:cNvPr>
          <p:cNvSpPr txBox="1">
            <a:spLocks/>
          </p:cNvSpPr>
          <p:nvPr/>
        </p:nvSpPr>
        <p:spPr>
          <a:xfrm>
            <a:off x="1184679" y="1001372"/>
            <a:ext cx="5843219" cy="61627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Example circuit: Create entangled state on IBM Q5 (bow-tie architecture)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2AEFCD-EC71-544C-8191-1F87E6BD4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32" y="3599234"/>
            <a:ext cx="3987800" cy="1479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FD2A89-AAAE-1840-A401-653902755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19" y="3209761"/>
            <a:ext cx="6923054" cy="403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C541EC-EB27-0C4E-BD73-C2E8ACE97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323" y="3757180"/>
            <a:ext cx="4396499" cy="2968416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5F7EAFC2-A65C-674E-9EE9-2FE6C713E46B}"/>
              </a:ext>
            </a:extLst>
          </p:cNvPr>
          <p:cNvSpPr txBox="1">
            <a:spLocks/>
          </p:cNvSpPr>
          <p:nvPr/>
        </p:nvSpPr>
        <p:spPr>
          <a:xfrm>
            <a:off x="330121" y="5241388"/>
            <a:ext cx="5765879" cy="10968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7030A0"/>
                </a:solidFill>
              </a:rPr>
              <a:t>Sampling superposition state 100 times</a:t>
            </a:r>
          </a:p>
          <a:p>
            <a:pPr algn="l"/>
            <a:endParaRPr lang="en-US" dirty="0"/>
          </a:p>
          <a:p>
            <a:pPr algn="l"/>
            <a:r>
              <a:rPr lang="en-US" i="1" dirty="0"/>
              <a:t>Longer circuit would suffer from noisy results…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30B86C-7659-B843-8786-03C7E35EEA63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Logic quantum gates	(4/4)</a:t>
            </a:r>
          </a:p>
        </p:txBody>
      </p:sp>
    </p:spTree>
    <p:extLst>
      <p:ext uri="{BB962C8B-B14F-4D97-AF65-F5344CB8AC3E}">
        <p14:creationId xmlns:p14="http://schemas.microsoft.com/office/powerpoint/2010/main" val="217631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61E35F2-8CBF-274E-A774-505E094FD3E8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Traditional quantum algorithms: back to the “usual suspects”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F06A4-C334-C94B-BF47-1B67AC82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71" y="1201151"/>
            <a:ext cx="6135123" cy="30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8C1ACF-1027-7648-8812-D2565504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40" y="2435348"/>
            <a:ext cx="3536749" cy="61478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945A5AC-B145-DE41-9E14-7DD3E9777334}"/>
              </a:ext>
            </a:extLst>
          </p:cNvPr>
          <p:cNvSpPr txBox="1">
            <a:spLocks/>
          </p:cNvSpPr>
          <p:nvPr/>
        </p:nvSpPr>
        <p:spPr>
          <a:xfrm>
            <a:off x="1076365" y="1102104"/>
            <a:ext cx="8116796" cy="973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Shor’s algorithm</a:t>
            </a:r>
            <a:r>
              <a:rPr lang="en-US" dirty="0"/>
              <a:t>:  Given an integer N, find its prime factors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Break public-key cryptography schemes </a:t>
            </a:r>
            <a:r>
              <a:rPr lang="en-US" dirty="0">
                <a:solidFill>
                  <a:schemeClr val="tx1"/>
                </a:solidFill>
              </a:rPr>
              <a:t>(RSA encryption...)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C3128B-2EC1-FE40-A9EC-42E824EE7C70}"/>
              </a:ext>
            </a:extLst>
          </p:cNvPr>
          <p:cNvSpPr txBox="1">
            <a:spLocks/>
          </p:cNvSpPr>
          <p:nvPr/>
        </p:nvSpPr>
        <p:spPr>
          <a:xfrm>
            <a:off x="1199058" y="3018381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AB41FFD-A2BC-E44D-A92A-9ECC36107BCA}"/>
              </a:ext>
            </a:extLst>
          </p:cNvPr>
          <p:cNvSpPr txBox="1">
            <a:spLocks/>
          </p:cNvSpPr>
          <p:nvPr/>
        </p:nvSpPr>
        <p:spPr>
          <a:xfrm>
            <a:off x="5230308" y="2433307"/>
            <a:ext cx="3735686" cy="773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Multiplication is easy to verify but factorization is much harder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DE96A48-ED7B-0846-8A21-D4BB4CC42ED7}"/>
              </a:ext>
            </a:extLst>
          </p:cNvPr>
          <p:cNvSpPr txBox="1">
            <a:spLocks/>
          </p:cNvSpPr>
          <p:nvPr/>
        </p:nvSpPr>
        <p:spPr>
          <a:xfrm>
            <a:off x="527672" y="3547971"/>
            <a:ext cx="4936142" cy="508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Best classical result ~</a:t>
            </a:r>
            <a:r>
              <a:rPr lang="en-US" dirty="0"/>
              <a:t> exponential in 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BC497A-7376-E44E-9D6E-19539AD7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48" y="4286514"/>
            <a:ext cx="1242562" cy="39434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EBFFA53-59CF-A84F-B524-7F75FABF6DDB}"/>
              </a:ext>
            </a:extLst>
          </p:cNvPr>
          <p:cNvSpPr txBox="1">
            <a:spLocks/>
          </p:cNvSpPr>
          <p:nvPr/>
        </p:nvSpPr>
        <p:spPr>
          <a:xfrm>
            <a:off x="1687666" y="4092613"/>
            <a:ext cx="3454605" cy="91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Quantum: polynomial in n </a:t>
            </a:r>
          </a:p>
          <a:p>
            <a:pPr algn="l"/>
            <a:r>
              <a:rPr lang="en-US" b="1" dirty="0">
                <a:solidFill>
                  <a:srgbClr val="FF0000"/>
                </a:solidFill>
              </a:rPr>
              <a:t>exponential speedup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F14257-B5EB-C744-B5BA-23EA90030DEC}"/>
              </a:ext>
            </a:extLst>
          </p:cNvPr>
          <p:cNvSpPr txBox="1">
            <a:spLocks/>
          </p:cNvSpPr>
          <p:nvPr/>
        </p:nvSpPr>
        <p:spPr>
          <a:xfrm>
            <a:off x="2252749" y="4972355"/>
            <a:ext cx="2496232" cy="947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B050"/>
                </a:solidFill>
              </a:rPr>
              <a:t>Number of gates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~ 10</a:t>
            </a:r>
            <a:r>
              <a:rPr lang="en-US" b="1" baseline="30000" dirty="0">
                <a:solidFill>
                  <a:srgbClr val="00B050"/>
                </a:solidFill>
              </a:rPr>
              <a:t>8</a:t>
            </a:r>
            <a:r>
              <a:rPr lang="en-US" b="1" dirty="0">
                <a:solidFill>
                  <a:srgbClr val="00B050"/>
                </a:solidFill>
              </a:rPr>
              <a:t> for n = 2048…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CDAE4B-9FEB-9845-AE85-64DBCD342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98" y="4994577"/>
            <a:ext cx="2025651" cy="463433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8E67E74-566B-6D48-92FC-CBA6A873CA1C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Traditional quantum algorithms: back to the “usual suspects”	(1/3)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8A6283-5793-C846-BF00-6E93C18A1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858" y="3990337"/>
            <a:ext cx="5193213" cy="184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69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B6C6FE-ACB7-3C42-8385-10980D8E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83" y="1127204"/>
            <a:ext cx="4820621" cy="2381954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1B6FA851-0A84-D440-9458-34776258191B}"/>
              </a:ext>
            </a:extLst>
          </p:cNvPr>
          <p:cNvSpPr txBox="1">
            <a:spLocks/>
          </p:cNvSpPr>
          <p:nvPr/>
        </p:nvSpPr>
        <p:spPr>
          <a:xfrm>
            <a:off x="6295017" y="2407725"/>
            <a:ext cx="2792530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B050"/>
                </a:solidFill>
              </a:rPr>
              <a:t>Grover’s search algorithm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E14797-EAD8-BA49-B334-7A3365AA1AED}"/>
              </a:ext>
            </a:extLst>
          </p:cNvPr>
          <p:cNvSpPr txBox="1">
            <a:spLocks/>
          </p:cNvSpPr>
          <p:nvPr/>
        </p:nvSpPr>
        <p:spPr>
          <a:xfrm>
            <a:off x="459863" y="4041691"/>
            <a:ext cx="9146150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Search for subset of items that satisfy a criteria in an unstructured set of N items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5A1AFE0-8237-CB40-A1A7-F9AAF0398D32}"/>
              </a:ext>
            </a:extLst>
          </p:cNvPr>
          <p:cNvSpPr txBox="1">
            <a:spLocks/>
          </p:cNvSpPr>
          <p:nvPr/>
        </p:nvSpPr>
        <p:spPr>
          <a:xfrm>
            <a:off x="459863" y="4813057"/>
            <a:ext cx="7008944" cy="650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Quadratic speedup </a:t>
            </a:r>
            <a:r>
              <a:rPr lang="en-US" dirty="0"/>
              <a:t>in the expected number of necessary queries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103C38-FC00-7942-BEC8-72DF17918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889" y="4695378"/>
            <a:ext cx="2096770" cy="886118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B9C83720-3C55-6246-B7A7-35B587441B43}"/>
              </a:ext>
            </a:extLst>
          </p:cNvPr>
          <p:cNvSpPr txBox="1">
            <a:spLocks/>
          </p:cNvSpPr>
          <p:nvPr/>
        </p:nvSpPr>
        <p:spPr>
          <a:xfrm>
            <a:off x="269509" y="5650337"/>
            <a:ext cx="9146150" cy="650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(basic idea: evaluate search predicate on use superposition of all items in the database)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31A93F-AC53-CF47-A51A-A1575C8D2D96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Traditional quantum algorithms: back to the “usual suspects”	(2/3)</a:t>
            </a:r>
          </a:p>
        </p:txBody>
      </p:sp>
    </p:spTree>
    <p:extLst>
      <p:ext uri="{BB962C8B-B14F-4D97-AF65-F5344CB8AC3E}">
        <p14:creationId xmlns:p14="http://schemas.microsoft.com/office/powerpoint/2010/main" val="85516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1025F8F2-8514-3649-82D0-9C04C244D019}"/>
              </a:ext>
            </a:extLst>
          </p:cNvPr>
          <p:cNvSpPr txBox="1">
            <a:spLocks/>
          </p:cNvSpPr>
          <p:nvPr/>
        </p:nvSpPr>
        <p:spPr>
          <a:xfrm>
            <a:off x="6829837" y="3065437"/>
            <a:ext cx="4576100" cy="999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11517A-CCE3-E349-952B-F553B179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19" y="1257838"/>
            <a:ext cx="7713936" cy="48466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5C8B080-41DC-A049-9522-79E3B9A68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148" y="314913"/>
            <a:ext cx="9817768" cy="612146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7030A0"/>
                </a:solidFill>
              </a:rPr>
              <a:t>Expectation management</a:t>
            </a:r>
            <a:r>
              <a:rPr lang="en-US" dirty="0"/>
              <a:t>: Gartner hype cycle for emerging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149316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BBA42CE-5AD7-6144-BAC1-2ADA4EE5BF31}"/>
              </a:ext>
            </a:extLst>
          </p:cNvPr>
          <p:cNvSpPr txBox="1">
            <a:spLocks/>
          </p:cNvSpPr>
          <p:nvPr/>
        </p:nvSpPr>
        <p:spPr>
          <a:xfrm>
            <a:off x="1199058" y="1057571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B050"/>
                </a:solidFill>
              </a:rPr>
              <a:t>Solving linear systems</a:t>
            </a:r>
            <a:r>
              <a:rPr lang="en-US" dirty="0"/>
              <a:t>: HHL algorithm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DB8C9-349E-034A-96CE-5B764C1D5356}"/>
              </a:ext>
            </a:extLst>
          </p:cNvPr>
          <p:cNvSpPr txBox="1">
            <a:spLocks/>
          </p:cNvSpPr>
          <p:nvPr/>
        </p:nvSpPr>
        <p:spPr>
          <a:xfrm>
            <a:off x="1199058" y="778243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E1E26-5FB2-8044-A855-DFBB3BCB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770" y="1614889"/>
            <a:ext cx="1294401" cy="536325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D005E048-0CDB-344C-908B-4011F99CEA2C}"/>
              </a:ext>
            </a:extLst>
          </p:cNvPr>
          <p:cNvSpPr txBox="1">
            <a:spLocks/>
          </p:cNvSpPr>
          <p:nvPr/>
        </p:nvSpPr>
        <p:spPr>
          <a:xfrm>
            <a:off x="1188375" y="1763654"/>
            <a:ext cx="4153104" cy="570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Given A and b, find x such that: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06E766F-084A-BA42-84B0-5FF07C606EB7}"/>
              </a:ext>
            </a:extLst>
          </p:cNvPr>
          <p:cNvSpPr txBox="1">
            <a:spLocks/>
          </p:cNvSpPr>
          <p:nvPr/>
        </p:nvSpPr>
        <p:spPr>
          <a:xfrm>
            <a:off x="1199058" y="3403249"/>
            <a:ext cx="7099368" cy="570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432F084-AF9C-A64A-BD7B-409373977050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Traditional quantum algorithms: back to the “usual suspects”	(3/3)</a:t>
            </a:r>
          </a:p>
        </p:txBody>
      </p:sp>
    </p:spTree>
    <p:extLst>
      <p:ext uri="{BB962C8B-B14F-4D97-AF65-F5344CB8AC3E}">
        <p14:creationId xmlns:p14="http://schemas.microsoft.com/office/powerpoint/2010/main" val="2368628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BBA42CE-5AD7-6144-BAC1-2ADA4EE5BF31}"/>
              </a:ext>
            </a:extLst>
          </p:cNvPr>
          <p:cNvSpPr txBox="1">
            <a:spLocks/>
          </p:cNvSpPr>
          <p:nvPr/>
        </p:nvSpPr>
        <p:spPr>
          <a:xfrm>
            <a:off x="1199058" y="1057571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B050"/>
                </a:solidFill>
              </a:rPr>
              <a:t>Solving linear systems</a:t>
            </a:r>
            <a:r>
              <a:rPr lang="en-US" dirty="0"/>
              <a:t>: HHL algorithm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DB8C9-349E-034A-96CE-5B764C1D5356}"/>
              </a:ext>
            </a:extLst>
          </p:cNvPr>
          <p:cNvSpPr txBox="1">
            <a:spLocks/>
          </p:cNvSpPr>
          <p:nvPr/>
        </p:nvSpPr>
        <p:spPr>
          <a:xfrm>
            <a:off x="1199058" y="778243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E1E26-5FB2-8044-A855-DFBB3BCB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770" y="1614889"/>
            <a:ext cx="1294401" cy="53632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ADFBB79-822E-CA4B-BFA7-8D9832660DE5}"/>
              </a:ext>
            </a:extLst>
          </p:cNvPr>
          <p:cNvSpPr txBox="1">
            <a:spLocks/>
          </p:cNvSpPr>
          <p:nvPr/>
        </p:nvSpPr>
        <p:spPr>
          <a:xfrm>
            <a:off x="1199058" y="2488170"/>
            <a:ext cx="8775089" cy="437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FF0000"/>
                </a:solidFill>
              </a:rPr>
              <a:t>Exponential speedup </a:t>
            </a:r>
            <a:r>
              <a:rPr lang="en-US" dirty="0"/>
              <a:t>in size of matrix </a:t>
            </a:r>
            <a:r>
              <a:rPr lang="en-US" dirty="0" err="1"/>
              <a:t>NxN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005E048-0CDB-344C-908B-4011F99CEA2C}"/>
              </a:ext>
            </a:extLst>
          </p:cNvPr>
          <p:cNvSpPr txBox="1">
            <a:spLocks/>
          </p:cNvSpPr>
          <p:nvPr/>
        </p:nvSpPr>
        <p:spPr>
          <a:xfrm>
            <a:off x="1188375" y="1763654"/>
            <a:ext cx="4153104" cy="570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Given A and b, find x such that: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06E766F-084A-BA42-84B0-5FF07C606EB7}"/>
              </a:ext>
            </a:extLst>
          </p:cNvPr>
          <p:cNvSpPr txBox="1">
            <a:spLocks/>
          </p:cNvSpPr>
          <p:nvPr/>
        </p:nvSpPr>
        <p:spPr>
          <a:xfrm>
            <a:off x="1199058" y="3403249"/>
            <a:ext cx="7099368" cy="570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432F084-AF9C-A64A-BD7B-409373977050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Traditional quantum algorithms: back to the “usual suspects”	(3/3)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E11C7-D841-D444-B8BA-A69EB877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49" y="3172666"/>
            <a:ext cx="3852786" cy="565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A9BA5-7987-F54F-B409-C45CBED0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879" y="3836244"/>
            <a:ext cx="5993907" cy="28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85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BBA42CE-5AD7-6144-BAC1-2ADA4EE5BF31}"/>
              </a:ext>
            </a:extLst>
          </p:cNvPr>
          <p:cNvSpPr txBox="1">
            <a:spLocks/>
          </p:cNvSpPr>
          <p:nvPr/>
        </p:nvSpPr>
        <p:spPr>
          <a:xfrm>
            <a:off x="1199058" y="1057571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B050"/>
                </a:solidFill>
              </a:rPr>
              <a:t>Solving linear systems</a:t>
            </a:r>
            <a:r>
              <a:rPr lang="en-US" dirty="0"/>
              <a:t>: HHL algorithm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DB8C9-349E-034A-96CE-5B764C1D5356}"/>
              </a:ext>
            </a:extLst>
          </p:cNvPr>
          <p:cNvSpPr txBox="1">
            <a:spLocks/>
          </p:cNvSpPr>
          <p:nvPr/>
        </p:nvSpPr>
        <p:spPr>
          <a:xfrm>
            <a:off x="1199058" y="778243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E1E26-5FB2-8044-A855-DFBB3BCB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770" y="1614889"/>
            <a:ext cx="1294401" cy="53632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ADFBB79-822E-CA4B-BFA7-8D9832660DE5}"/>
              </a:ext>
            </a:extLst>
          </p:cNvPr>
          <p:cNvSpPr txBox="1">
            <a:spLocks/>
          </p:cNvSpPr>
          <p:nvPr/>
        </p:nvSpPr>
        <p:spPr>
          <a:xfrm>
            <a:off x="1199058" y="2488170"/>
            <a:ext cx="8775089" cy="437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FF0000"/>
                </a:solidFill>
              </a:rPr>
              <a:t>Exponential speedup </a:t>
            </a:r>
            <a:r>
              <a:rPr lang="en-US" dirty="0"/>
              <a:t>in size of matrix </a:t>
            </a:r>
            <a:r>
              <a:rPr lang="en-US" dirty="0" err="1"/>
              <a:t>NxN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CC184AF-A363-9246-953E-0692AC691E42}"/>
              </a:ext>
            </a:extLst>
          </p:cNvPr>
          <p:cNvSpPr txBox="1">
            <a:spLocks/>
          </p:cNvSpPr>
          <p:nvPr/>
        </p:nvSpPr>
        <p:spPr>
          <a:xfrm>
            <a:off x="433637" y="4234114"/>
            <a:ext cx="9658368" cy="5700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Experimental (very complicated) quantum circuit implementing HHL: 2x2 matrix inversion…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BE85D2A-C682-354C-B382-205D12C5074A}"/>
              </a:ext>
            </a:extLst>
          </p:cNvPr>
          <p:cNvSpPr txBox="1">
            <a:spLocks/>
          </p:cNvSpPr>
          <p:nvPr/>
        </p:nvSpPr>
        <p:spPr>
          <a:xfrm>
            <a:off x="433637" y="4600828"/>
            <a:ext cx="8384066" cy="3650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i="1" dirty="0"/>
              <a:t>“Experimental Quantum Computing to Solve Systems of Linear Equation”, PRL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005E048-0CDB-344C-908B-4011F99CEA2C}"/>
              </a:ext>
            </a:extLst>
          </p:cNvPr>
          <p:cNvSpPr txBox="1">
            <a:spLocks/>
          </p:cNvSpPr>
          <p:nvPr/>
        </p:nvSpPr>
        <p:spPr>
          <a:xfrm>
            <a:off x="1188375" y="1763654"/>
            <a:ext cx="4153104" cy="570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Given A and b, find x such that: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06E766F-084A-BA42-84B0-5FF07C606EB7}"/>
              </a:ext>
            </a:extLst>
          </p:cNvPr>
          <p:cNvSpPr txBox="1">
            <a:spLocks/>
          </p:cNvSpPr>
          <p:nvPr/>
        </p:nvSpPr>
        <p:spPr>
          <a:xfrm>
            <a:off x="1199058" y="3403249"/>
            <a:ext cx="7099368" cy="570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85834D9-A972-7043-A89B-A9037CE6BC13}"/>
              </a:ext>
            </a:extLst>
          </p:cNvPr>
          <p:cNvSpPr txBox="1">
            <a:spLocks/>
          </p:cNvSpPr>
          <p:nvPr/>
        </p:nvSpPr>
        <p:spPr>
          <a:xfrm>
            <a:off x="315779" y="5170861"/>
            <a:ext cx="9658368" cy="807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State preparation </a:t>
            </a:r>
            <a:r>
              <a:rPr lang="en-US" dirty="0"/>
              <a:t>(loading data into quantum computer) and gathering </a:t>
            </a:r>
            <a:r>
              <a:rPr lang="en-US" b="1" dirty="0">
                <a:solidFill>
                  <a:srgbClr val="0070C0"/>
                </a:solidFill>
              </a:rPr>
              <a:t>read-out statistics </a:t>
            </a:r>
            <a:r>
              <a:rPr lang="en-US" dirty="0"/>
              <a:t>(more or less) destroy quantum advantage…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432F084-AF9C-A64A-BD7B-409373977050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Traditional quantum algorithms: back to the “usual suspects”	(3/3)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0217D2-7105-E245-B81D-A1D88F5D2956}"/>
              </a:ext>
            </a:extLst>
          </p:cNvPr>
          <p:cNvSpPr txBox="1">
            <a:spLocks/>
          </p:cNvSpPr>
          <p:nvPr/>
        </p:nvSpPr>
        <p:spPr>
          <a:xfrm>
            <a:off x="694981" y="3304928"/>
            <a:ext cx="8775089" cy="766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Unfortunately many constraints</a:t>
            </a:r>
            <a:r>
              <a:rPr lang="en-US" dirty="0"/>
              <a:t>: sparse matrices with low condition number, expectation values of projections on x (no access to solution vector itself)… </a:t>
            </a:r>
          </a:p>
        </p:txBody>
      </p:sp>
    </p:spTree>
    <p:extLst>
      <p:ext uri="{BB962C8B-B14F-4D97-AF65-F5344CB8AC3E}">
        <p14:creationId xmlns:p14="http://schemas.microsoft.com/office/powerpoint/2010/main" val="351283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B6C6FE-ACB7-3C42-8385-10980D8E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27" y="1037631"/>
            <a:ext cx="5373496" cy="265513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D264605-DB3D-C644-BEB1-0B940115C573}"/>
              </a:ext>
            </a:extLst>
          </p:cNvPr>
          <p:cNvSpPr txBox="1">
            <a:spLocks/>
          </p:cNvSpPr>
          <p:nvPr/>
        </p:nvSpPr>
        <p:spPr>
          <a:xfrm>
            <a:off x="1122057" y="4437885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F3943D2-80ED-444B-96EC-E60169FD861F}"/>
              </a:ext>
            </a:extLst>
          </p:cNvPr>
          <p:cNvSpPr txBox="1">
            <a:spLocks/>
          </p:cNvSpPr>
          <p:nvPr/>
        </p:nvSpPr>
        <p:spPr>
          <a:xfrm>
            <a:off x="698256" y="3940858"/>
            <a:ext cx="9586286" cy="18168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“Trendy” idea</a:t>
            </a:r>
            <a:r>
              <a:rPr lang="en-US" dirty="0"/>
              <a:t>:   use early generation </a:t>
            </a:r>
            <a:r>
              <a:rPr lang="en-US" b="1" dirty="0">
                <a:solidFill>
                  <a:srgbClr val="0070C0"/>
                </a:solidFill>
              </a:rPr>
              <a:t>quantum devices as hardware accelerators </a:t>
            </a:r>
            <a:r>
              <a:rPr lang="en-US" dirty="0"/>
              <a:t>for 					</a:t>
            </a:r>
            <a:r>
              <a:rPr lang="en-US" b="1" dirty="0">
                <a:solidFill>
                  <a:schemeClr val="accent2"/>
                </a:solidFill>
              </a:rPr>
              <a:t>machine learning </a:t>
            </a:r>
            <a:r>
              <a:rPr lang="en-US" dirty="0"/>
              <a:t>tasks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4F36E55-C83C-0E40-B3FD-2CD509D7D742}"/>
              </a:ext>
            </a:extLst>
          </p:cNvPr>
          <p:cNvSpPr/>
          <p:nvPr/>
        </p:nvSpPr>
        <p:spPr>
          <a:xfrm>
            <a:off x="5560250" y="1007005"/>
            <a:ext cx="1232034" cy="837397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65ACC5D-1CFE-3B41-A8B9-F5D1E0591136}"/>
              </a:ext>
            </a:extLst>
          </p:cNvPr>
          <p:cNvSpPr txBox="1">
            <a:spLocks/>
          </p:cNvSpPr>
          <p:nvPr/>
        </p:nvSpPr>
        <p:spPr>
          <a:xfrm>
            <a:off x="7085444" y="1161818"/>
            <a:ext cx="2658893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an emerging interdisciplinary research area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65D377-70C5-4D46-B51A-51BE95199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63" y="4814772"/>
            <a:ext cx="4882328" cy="163825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BB9E54E-87AE-AB41-816F-9A292FECA076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What are quantum computers good for?</a:t>
            </a:r>
          </a:p>
        </p:txBody>
      </p:sp>
    </p:spTree>
    <p:extLst>
      <p:ext uri="{BB962C8B-B14F-4D97-AF65-F5344CB8AC3E}">
        <p14:creationId xmlns:p14="http://schemas.microsoft.com/office/powerpoint/2010/main" val="712070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AA2FC910-5153-144B-B9E1-A701172C078F}"/>
              </a:ext>
            </a:extLst>
          </p:cNvPr>
          <p:cNvSpPr txBox="1">
            <a:spLocks/>
          </p:cNvSpPr>
          <p:nvPr/>
        </p:nvSpPr>
        <p:spPr>
          <a:xfrm>
            <a:off x="1240381" y="1618849"/>
            <a:ext cx="7766936" cy="609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1F0160F-1DF1-6C4F-B704-46DBD60FC24B}"/>
              </a:ext>
            </a:extLst>
          </p:cNvPr>
          <p:cNvSpPr txBox="1">
            <a:spLocks/>
          </p:cNvSpPr>
          <p:nvPr/>
        </p:nvSpPr>
        <p:spPr>
          <a:xfrm>
            <a:off x="536239" y="3004263"/>
            <a:ext cx="10298910" cy="585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Linear mappings </a:t>
            </a:r>
            <a:r>
              <a:rPr lang="en-US" dirty="0"/>
              <a:t>from layer to layer: fused matrix multiplications and accumulate (MACs)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89EE64-E9D0-6C4B-BD4C-32D4BA69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80" y="1099568"/>
            <a:ext cx="8047674" cy="167821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4917D6C-91C3-664E-8812-5A44B3954139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Deep learning in a nutshell: feedforward (memory-less)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52412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AA2FC910-5153-144B-B9E1-A701172C078F}"/>
              </a:ext>
            </a:extLst>
          </p:cNvPr>
          <p:cNvSpPr txBox="1">
            <a:spLocks/>
          </p:cNvSpPr>
          <p:nvPr/>
        </p:nvSpPr>
        <p:spPr>
          <a:xfrm>
            <a:off x="1240381" y="1618849"/>
            <a:ext cx="7766936" cy="609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1F0160F-1DF1-6C4F-B704-46DBD60FC24B}"/>
              </a:ext>
            </a:extLst>
          </p:cNvPr>
          <p:cNvSpPr txBox="1">
            <a:spLocks/>
          </p:cNvSpPr>
          <p:nvPr/>
        </p:nvSpPr>
        <p:spPr>
          <a:xfrm>
            <a:off x="536239" y="3004263"/>
            <a:ext cx="10298910" cy="585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Linear mappings </a:t>
            </a:r>
            <a:r>
              <a:rPr lang="en-US" dirty="0"/>
              <a:t>from layer to layer: fused matrix multiplications and accumulate (MACs)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89EE64-E9D0-6C4B-BD4C-32D4BA69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80" y="1099568"/>
            <a:ext cx="8047674" cy="167821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4917D6C-91C3-664E-8812-5A44B3954139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Deep learning in a nutshell: feedforward (memory-less) architectures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2CE36FB-7128-DA4D-8A17-1F58A53FF9F5}"/>
              </a:ext>
            </a:extLst>
          </p:cNvPr>
          <p:cNvSpPr txBox="1">
            <a:spLocks/>
          </p:cNvSpPr>
          <p:nvPr/>
        </p:nvSpPr>
        <p:spPr>
          <a:xfrm>
            <a:off x="561419" y="3704303"/>
            <a:ext cx="8553435" cy="390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Current generation of specialized AI hardware accelerators:</a:t>
            </a:r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9466B9-CC1E-D946-8F03-6840DA968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80" y="4235006"/>
            <a:ext cx="5772853" cy="143193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BBC3EC4-FD4F-E84D-BB9F-7FA02777AAF7}"/>
              </a:ext>
            </a:extLst>
          </p:cNvPr>
          <p:cNvSpPr txBox="1">
            <a:spLocks/>
          </p:cNvSpPr>
          <p:nvPr/>
        </p:nvSpPr>
        <p:spPr>
          <a:xfrm>
            <a:off x="495757" y="5774335"/>
            <a:ext cx="8619097" cy="834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Tensor Core:  4x4 matrix multiply and accumulate / clock cycle</a:t>
            </a:r>
            <a:br>
              <a:rPr lang="en-US" dirty="0"/>
            </a:br>
            <a:r>
              <a:rPr lang="en-US" dirty="0"/>
              <a:t>Tesla V100 GPU contains 640 Tensor Cores</a:t>
            </a:r>
          </a:p>
          <a:p>
            <a:pPr algn="l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AD7156-31F7-EF49-8AF7-3DC579D4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908" y="3819084"/>
            <a:ext cx="3995673" cy="22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8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AA2FC910-5153-144B-B9E1-A701172C078F}"/>
              </a:ext>
            </a:extLst>
          </p:cNvPr>
          <p:cNvSpPr txBox="1">
            <a:spLocks/>
          </p:cNvSpPr>
          <p:nvPr/>
        </p:nvSpPr>
        <p:spPr>
          <a:xfrm>
            <a:off x="1240381" y="1618849"/>
            <a:ext cx="7766936" cy="609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1F0160F-1DF1-6C4F-B704-46DBD60FC24B}"/>
              </a:ext>
            </a:extLst>
          </p:cNvPr>
          <p:cNvSpPr txBox="1">
            <a:spLocks/>
          </p:cNvSpPr>
          <p:nvPr/>
        </p:nvSpPr>
        <p:spPr>
          <a:xfrm>
            <a:off x="536239" y="3004263"/>
            <a:ext cx="10298910" cy="585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Linear mappings </a:t>
            </a:r>
            <a:r>
              <a:rPr lang="en-US" dirty="0"/>
              <a:t>from layer to layer: fused matrix multiplications and accumulate (MACs)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89EE64-E9D0-6C4B-BD4C-32D4BA69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80" y="1099568"/>
            <a:ext cx="8047674" cy="167821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4917D6C-91C3-664E-8812-5A44B3954139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Deep learning in a nutshell: feedforward (memory-less) architectures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77271BF-6B88-6744-8F0A-C4EAFC69DA6F}"/>
              </a:ext>
            </a:extLst>
          </p:cNvPr>
          <p:cNvSpPr txBox="1">
            <a:spLocks/>
          </p:cNvSpPr>
          <p:nvPr/>
        </p:nvSpPr>
        <p:spPr>
          <a:xfrm>
            <a:off x="672192" y="3978913"/>
            <a:ext cx="10847616" cy="1678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Quantum gate</a:t>
            </a:r>
            <a:r>
              <a:rPr lang="en-US" dirty="0"/>
              <a:t> = multiplication of large matrix </a:t>
            </a:r>
          </a:p>
          <a:p>
            <a:pPr algn="l"/>
            <a:r>
              <a:rPr lang="en-US" dirty="0"/>
              <a:t>(potentially infinite) with similarly large vector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Single operation on quantum computer!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9B5E4-71AD-3648-824D-764861F0D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792" y="3429000"/>
            <a:ext cx="2172929" cy="3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26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D1FD4EB-7279-3E42-96C8-E197E4B8E5E1}"/>
              </a:ext>
            </a:extLst>
          </p:cNvPr>
          <p:cNvSpPr txBox="1">
            <a:spLocks/>
          </p:cNvSpPr>
          <p:nvPr/>
        </p:nvSpPr>
        <p:spPr>
          <a:xfrm>
            <a:off x="5823140" y="4628251"/>
            <a:ext cx="5051547" cy="1802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B050"/>
                </a:solidFill>
              </a:rPr>
              <a:t>Bottlenecks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Data encoding / Read out statistics</a:t>
            </a:r>
          </a:p>
          <a:p>
            <a:pPr algn="l"/>
            <a:r>
              <a:rPr lang="en-US" dirty="0"/>
              <a:t>- Limited circuit depth </a:t>
            </a:r>
            <a:br>
              <a:rPr lang="en-US" dirty="0"/>
            </a:br>
            <a:r>
              <a:rPr lang="en-US" dirty="0"/>
              <a:t>  (~ flexibility of ML model)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DEA6FE8-774F-584F-9C38-8391C09823DB}"/>
              </a:ext>
            </a:extLst>
          </p:cNvPr>
          <p:cNvSpPr txBox="1">
            <a:spLocks/>
          </p:cNvSpPr>
          <p:nvPr/>
        </p:nvSpPr>
        <p:spPr>
          <a:xfrm>
            <a:off x="5903173" y="1463852"/>
            <a:ext cx="3660660" cy="4922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“Circuit-centric quantum classifiers”, arXiv:1804.00633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9CDCD9-64E9-F94E-B47C-90F6B9414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64" y="1156572"/>
            <a:ext cx="4925497" cy="4732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50B8C1-C03D-5546-B41F-AF1BFD841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89" y="3232793"/>
            <a:ext cx="2762629" cy="1395458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DECCA807-634E-2844-A877-FB050D9CD767}"/>
              </a:ext>
            </a:extLst>
          </p:cNvPr>
          <p:cNvSpPr txBox="1">
            <a:spLocks/>
          </p:cNvSpPr>
          <p:nvPr/>
        </p:nvSpPr>
        <p:spPr>
          <a:xfrm>
            <a:off x="6000120" y="2286154"/>
            <a:ext cx="3660661" cy="7769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State preparation </a:t>
            </a:r>
            <a:r>
              <a:rPr lang="en-US" dirty="0"/>
              <a:t>with tensor products generates </a:t>
            </a:r>
            <a:r>
              <a:rPr lang="en-US" b="1" dirty="0">
                <a:solidFill>
                  <a:srgbClr val="0070C0"/>
                </a:solidFill>
              </a:rPr>
              <a:t>nonlinearities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E5B5E04-D73B-BA4F-9BF3-88460F4DEAA1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Quantum chips as AI accelerators</a:t>
            </a:r>
          </a:p>
        </p:txBody>
      </p:sp>
    </p:spTree>
    <p:extLst>
      <p:ext uri="{BB962C8B-B14F-4D97-AF65-F5344CB8AC3E}">
        <p14:creationId xmlns:p14="http://schemas.microsoft.com/office/powerpoint/2010/main" val="1848802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67AA111-FFC5-E645-9BFE-A1659707EE3D}"/>
              </a:ext>
            </a:extLst>
          </p:cNvPr>
          <p:cNvSpPr txBox="1">
            <a:spLocks/>
          </p:cNvSpPr>
          <p:nvPr/>
        </p:nvSpPr>
        <p:spPr>
          <a:xfrm>
            <a:off x="1101201" y="1777667"/>
            <a:ext cx="7766936" cy="492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7E636E-4C8C-464A-B042-D7BA678EC713}"/>
              </a:ext>
            </a:extLst>
          </p:cNvPr>
          <p:cNvSpPr txBox="1">
            <a:spLocks/>
          </p:cNvSpPr>
          <p:nvPr/>
        </p:nvSpPr>
        <p:spPr>
          <a:xfrm>
            <a:off x="864486" y="1373369"/>
            <a:ext cx="4916881" cy="486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Use QPU for ”</a:t>
            </a:r>
            <a:r>
              <a:rPr lang="en-US" b="1" dirty="0">
                <a:solidFill>
                  <a:schemeClr val="tx1"/>
                </a:solidFill>
              </a:rPr>
              <a:t>hard to compute</a:t>
            </a:r>
            <a:r>
              <a:rPr lang="en-US" dirty="0"/>
              <a:t>” cost function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EA60E-35EC-FF4D-A926-6F188DA7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95" y="1837945"/>
            <a:ext cx="4062401" cy="2794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E08D2-727C-454B-B78C-319F27923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362" y="5079545"/>
            <a:ext cx="2047023" cy="53237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C6CE390-DC4C-F84F-818B-6EFC2EE416F7}"/>
              </a:ext>
            </a:extLst>
          </p:cNvPr>
          <p:cNvSpPr txBox="1">
            <a:spLocks/>
          </p:cNvSpPr>
          <p:nvPr/>
        </p:nvSpPr>
        <p:spPr>
          <a:xfrm>
            <a:off x="775157" y="4781283"/>
            <a:ext cx="4916881" cy="377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Gradients</a:t>
            </a:r>
            <a:r>
              <a:rPr lang="en-US" dirty="0"/>
              <a:t> provided by rotations on input data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6A11DDF-F4BA-FC43-B53D-74F4BF9D017F}"/>
              </a:ext>
            </a:extLst>
          </p:cNvPr>
          <p:cNvSpPr txBox="1">
            <a:spLocks/>
          </p:cNvSpPr>
          <p:nvPr/>
        </p:nvSpPr>
        <p:spPr>
          <a:xfrm>
            <a:off x="775156" y="5629287"/>
            <a:ext cx="4916881" cy="450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“Classical” updates</a:t>
            </a:r>
            <a:r>
              <a:rPr lang="en-US" dirty="0"/>
              <a:t> to the quantum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EF75A-7267-B24B-BBD1-2FC2310F4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35" y="992989"/>
            <a:ext cx="3963881" cy="527015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9BADE7C-1A7D-9D4D-8579-0D25B45E802F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Variational circuits: hybrid quantum-classical technique for training!</a:t>
            </a:r>
          </a:p>
        </p:txBody>
      </p:sp>
    </p:spTree>
    <p:extLst>
      <p:ext uri="{BB962C8B-B14F-4D97-AF65-F5344CB8AC3E}">
        <p14:creationId xmlns:p14="http://schemas.microsoft.com/office/powerpoint/2010/main" val="2114051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67AA111-FFC5-E645-9BFE-A1659707EE3D}"/>
              </a:ext>
            </a:extLst>
          </p:cNvPr>
          <p:cNvSpPr txBox="1">
            <a:spLocks/>
          </p:cNvSpPr>
          <p:nvPr/>
        </p:nvSpPr>
        <p:spPr>
          <a:xfrm>
            <a:off x="1101201" y="1777667"/>
            <a:ext cx="7766936" cy="492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7E636E-4C8C-464A-B042-D7BA678EC713}"/>
              </a:ext>
            </a:extLst>
          </p:cNvPr>
          <p:cNvSpPr txBox="1">
            <a:spLocks/>
          </p:cNvSpPr>
          <p:nvPr/>
        </p:nvSpPr>
        <p:spPr>
          <a:xfrm>
            <a:off x="864486" y="1373369"/>
            <a:ext cx="4916881" cy="486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Use QPU for ”</a:t>
            </a:r>
            <a:r>
              <a:rPr lang="en-US" b="1" dirty="0">
                <a:solidFill>
                  <a:schemeClr val="tx1"/>
                </a:solidFill>
              </a:rPr>
              <a:t>hard to compute</a:t>
            </a:r>
            <a:r>
              <a:rPr lang="en-US" dirty="0"/>
              <a:t>” cost function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E08D2-727C-454B-B78C-319F2792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62" y="5079545"/>
            <a:ext cx="2047023" cy="53237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C6CE390-DC4C-F84F-818B-6EFC2EE416F7}"/>
              </a:ext>
            </a:extLst>
          </p:cNvPr>
          <p:cNvSpPr txBox="1">
            <a:spLocks/>
          </p:cNvSpPr>
          <p:nvPr/>
        </p:nvSpPr>
        <p:spPr>
          <a:xfrm>
            <a:off x="775157" y="4781283"/>
            <a:ext cx="4916881" cy="377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Gradients</a:t>
            </a:r>
            <a:r>
              <a:rPr lang="en-US" dirty="0"/>
              <a:t> provided by rotations on input data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6A11DDF-F4BA-FC43-B53D-74F4BF9D017F}"/>
              </a:ext>
            </a:extLst>
          </p:cNvPr>
          <p:cNvSpPr txBox="1">
            <a:spLocks/>
          </p:cNvSpPr>
          <p:nvPr/>
        </p:nvSpPr>
        <p:spPr>
          <a:xfrm>
            <a:off x="775156" y="5629287"/>
            <a:ext cx="4916881" cy="450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“Classical” updates</a:t>
            </a:r>
            <a:r>
              <a:rPr lang="en-US" dirty="0"/>
              <a:t> to the quantum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EF75A-7267-B24B-BBD1-2FC2310F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935" y="992989"/>
            <a:ext cx="3963881" cy="527015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9BADE7C-1A7D-9D4D-8579-0D25B45E802F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Variational circuits: hybrid quantum-classical technique for training!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A685B-AFB2-8E4B-A6B4-091CC387C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631" y="1843271"/>
            <a:ext cx="2814484" cy="28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8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94CB5946-5443-6742-A096-47727F60A82F}"/>
              </a:ext>
            </a:extLst>
          </p:cNvPr>
          <p:cNvSpPr txBox="1">
            <a:spLocks/>
          </p:cNvSpPr>
          <p:nvPr/>
        </p:nvSpPr>
        <p:spPr>
          <a:xfrm>
            <a:off x="1160557" y="1358763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From bits to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qubits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FA1341-B3FE-6B4E-9CF0-AB82F1AB6390}"/>
              </a:ext>
            </a:extLst>
          </p:cNvPr>
          <p:cNvSpPr txBox="1">
            <a:spLocks/>
          </p:cNvSpPr>
          <p:nvPr/>
        </p:nvSpPr>
        <p:spPr>
          <a:xfrm>
            <a:off x="1909587" y="248640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- Domain-specific </a:t>
            </a:r>
            <a:r>
              <a:rPr lang="en-US" b="1" dirty="0">
                <a:solidFill>
                  <a:schemeClr val="accent3"/>
                </a:solidFill>
              </a:rPr>
              <a:t>quantum annealing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D4124EF-C870-BA40-BF62-EA6D6C6CD174}"/>
              </a:ext>
            </a:extLst>
          </p:cNvPr>
          <p:cNvSpPr txBox="1">
            <a:spLocks/>
          </p:cNvSpPr>
          <p:nvPr/>
        </p:nvSpPr>
        <p:spPr>
          <a:xfrm>
            <a:off x="1160557" y="1922585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Models of quantum computation: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9DDD8D-E128-0E41-A273-8662B6659C8F}"/>
              </a:ext>
            </a:extLst>
          </p:cNvPr>
          <p:cNvSpPr txBox="1">
            <a:spLocks/>
          </p:cNvSpPr>
          <p:nvPr/>
        </p:nvSpPr>
        <p:spPr>
          <a:xfrm>
            <a:off x="1160557" y="706036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312D95-AA78-214E-B765-8E2232D4F148}"/>
              </a:ext>
            </a:extLst>
          </p:cNvPr>
          <p:cNvSpPr txBox="1">
            <a:spLocks/>
          </p:cNvSpPr>
          <p:nvPr/>
        </p:nvSpPr>
        <p:spPr>
          <a:xfrm>
            <a:off x="1909587" y="2956489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- Universal quantum </a:t>
            </a:r>
            <a:r>
              <a:rPr lang="en-US" b="1" dirty="0">
                <a:solidFill>
                  <a:srgbClr val="0070C0"/>
                </a:solidFill>
              </a:rPr>
              <a:t>logic gates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75C51C7-8CBD-F44F-ABD1-F9281C8E96E6}"/>
              </a:ext>
            </a:extLst>
          </p:cNvPr>
          <p:cNvSpPr txBox="1">
            <a:spLocks/>
          </p:cNvSpPr>
          <p:nvPr/>
        </p:nvSpPr>
        <p:spPr>
          <a:xfrm>
            <a:off x="1160557" y="3575172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Traditional quantum algorithms: a reality check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842E3-B0C1-F545-9E65-711575D9817D}"/>
              </a:ext>
            </a:extLst>
          </p:cNvPr>
          <p:cNvSpPr txBox="1">
            <a:spLocks/>
          </p:cNvSpPr>
          <p:nvPr/>
        </p:nvSpPr>
        <p:spPr>
          <a:xfrm>
            <a:off x="1175382" y="4227747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Quantum chips as </a:t>
            </a:r>
            <a:r>
              <a:rPr lang="en-US" b="1" dirty="0">
                <a:solidFill>
                  <a:schemeClr val="accent4"/>
                </a:solidFill>
              </a:rPr>
              <a:t>AI accelerators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48985E4-2268-E740-9100-62F226DD5195}"/>
              </a:ext>
            </a:extLst>
          </p:cNvPr>
          <p:cNvSpPr txBox="1">
            <a:spLocks/>
          </p:cNvSpPr>
          <p:nvPr/>
        </p:nvSpPr>
        <p:spPr>
          <a:xfrm>
            <a:off x="1175382" y="4880322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2"/>
                </a:solidFill>
              </a:rPr>
              <a:t>Live demo</a:t>
            </a:r>
            <a:r>
              <a:rPr lang="en-US" dirty="0"/>
              <a:t>: nearest neighbor classifier on a 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3544384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D1FD4EB-7279-3E42-96C8-E197E4B8E5E1}"/>
              </a:ext>
            </a:extLst>
          </p:cNvPr>
          <p:cNvSpPr txBox="1">
            <a:spLocks/>
          </p:cNvSpPr>
          <p:nvPr/>
        </p:nvSpPr>
        <p:spPr>
          <a:xfrm>
            <a:off x="1332207" y="3064243"/>
            <a:ext cx="7766936" cy="492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D58A9-63F2-3E4C-8555-104E23A9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45" y="189774"/>
            <a:ext cx="7839226" cy="658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5D4124EF-C870-BA40-BF62-EA6D6C6CD174}"/>
              </a:ext>
            </a:extLst>
          </p:cNvPr>
          <p:cNvSpPr txBox="1">
            <a:spLocks/>
          </p:cNvSpPr>
          <p:nvPr/>
        </p:nvSpPr>
        <p:spPr>
          <a:xfrm>
            <a:off x="1131374" y="388630"/>
            <a:ext cx="230744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From bits to qubits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09DD0-A48E-644C-ABAF-20C28BA6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78" y="851468"/>
            <a:ext cx="972766" cy="62824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DD06CD5-3C0F-D54C-BFCC-3EF46ED6CD62}"/>
              </a:ext>
            </a:extLst>
          </p:cNvPr>
          <p:cNvSpPr txBox="1">
            <a:spLocks/>
          </p:cNvSpPr>
          <p:nvPr/>
        </p:nvSpPr>
        <p:spPr>
          <a:xfrm>
            <a:off x="737542" y="1647049"/>
            <a:ext cx="4660367" cy="1053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General state of qubit: </a:t>
            </a:r>
            <a:r>
              <a:rPr lang="en-US" b="1" dirty="0">
                <a:solidFill>
                  <a:srgbClr val="0070C0"/>
                </a:solidFill>
              </a:rPr>
              <a:t>superposition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(linear combination basis vectors)</a:t>
            </a:r>
          </a:p>
          <a:p>
            <a:pPr algn="l"/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1CBF4B-9DDC-084D-A4EA-63AE624F3A36}"/>
              </a:ext>
            </a:extLst>
          </p:cNvPr>
          <p:cNvSpPr txBox="1">
            <a:spLocks/>
          </p:cNvSpPr>
          <p:nvPr/>
        </p:nvSpPr>
        <p:spPr>
          <a:xfrm>
            <a:off x="542291" y="3507055"/>
            <a:ext cx="3668142" cy="839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Measurement of a quantum state: “</a:t>
            </a:r>
            <a:r>
              <a:rPr lang="en-US" b="1" dirty="0">
                <a:solidFill>
                  <a:srgbClr val="00B050"/>
                </a:solidFill>
              </a:rPr>
              <a:t>wavefunction collapse</a:t>
            </a:r>
            <a:r>
              <a:rPr lang="en-US" dirty="0"/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5893B-A7C5-D544-AD55-9A446F40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75" y="2372505"/>
            <a:ext cx="2139545" cy="41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3ADCA-6FB0-D54A-A813-20F64E64E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872" y="2842856"/>
            <a:ext cx="1178350" cy="349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C48C2-E6EC-1B41-A904-BC080DEF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901" y="4753381"/>
            <a:ext cx="1949030" cy="437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A8AF7E-197B-164C-BDB8-F035531CA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338" y="4242404"/>
            <a:ext cx="1949030" cy="4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5D4124EF-C870-BA40-BF62-EA6D6C6CD174}"/>
              </a:ext>
            </a:extLst>
          </p:cNvPr>
          <p:cNvSpPr txBox="1">
            <a:spLocks/>
          </p:cNvSpPr>
          <p:nvPr/>
        </p:nvSpPr>
        <p:spPr>
          <a:xfrm>
            <a:off x="1131374" y="388630"/>
            <a:ext cx="230744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From bits to qubits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09DD0-A48E-644C-ABAF-20C28BA6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78" y="851468"/>
            <a:ext cx="972766" cy="62824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DD06CD5-3C0F-D54C-BFCC-3EF46ED6CD62}"/>
              </a:ext>
            </a:extLst>
          </p:cNvPr>
          <p:cNvSpPr txBox="1">
            <a:spLocks/>
          </p:cNvSpPr>
          <p:nvPr/>
        </p:nvSpPr>
        <p:spPr>
          <a:xfrm>
            <a:off x="737542" y="1647049"/>
            <a:ext cx="4660367" cy="1053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General state of qubit: </a:t>
            </a:r>
            <a:r>
              <a:rPr lang="en-US" b="1" dirty="0">
                <a:solidFill>
                  <a:srgbClr val="0070C0"/>
                </a:solidFill>
              </a:rPr>
              <a:t>superposition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(linear combination basis vectors)</a:t>
            </a:r>
          </a:p>
          <a:p>
            <a:pPr algn="l"/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1CBF4B-9DDC-084D-A4EA-63AE624F3A36}"/>
              </a:ext>
            </a:extLst>
          </p:cNvPr>
          <p:cNvSpPr txBox="1">
            <a:spLocks/>
          </p:cNvSpPr>
          <p:nvPr/>
        </p:nvSpPr>
        <p:spPr>
          <a:xfrm>
            <a:off x="542291" y="3507055"/>
            <a:ext cx="3668142" cy="839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Measurement of a quantum state: “</a:t>
            </a:r>
            <a:r>
              <a:rPr lang="en-US" b="1" dirty="0">
                <a:solidFill>
                  <a:srgbClr val="00B050"/>
                </a:solidFill>
              </a:rPr>
              <a:t>wavefunction collapse</a:t>
            </a:r>
            <a:r>
              <a:rPr lang="en-US" dirty="0"/>
              <a:t>”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09B5D0-A120-3142-B5D4-B5A48E80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60" y="3767366"/>
            <a:ext cx="5455349" cy="2409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5893B-A7C5-D544-AD55-9A446F40B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75" y="2372505"/>
            <a:ext cx="2139545" cy="41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3ADCA-6FB0-D54A-A813-20F64E64E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72" y="2842856"/>
            <a:ext cx="1178350" cy="349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C48C2-E6EC-1B41-A904-BC080DEF5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901" y="4753381"/>
            <a:ext cx="1949030" cy="437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A8AF7E-197B-164C-BDB8-F035531CA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338" y="4242404"/>
            <a:ext cx="1949030" cy="475373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92E00755-365C-8A4D-B24B-3BFA2423F608}"/>
              </a:ext>
            </a:extLst>
          </p:cNvPr>
          <p:cNvSpPr txBox="1">
            <a:spLocks/>
          </p:cNvSpPr>
          <p:nvPr/>
        </p:nvSpPr>
        <p:spPr>
          <a:xfrm>
            <a:off x="236791" y="5453126"/>
            <a:ext cx="7107906" cy="8390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Quantum state defines a </a:t>
            </a:r>
            <a:r>
              <a:rPr lang="en-US" b="1" dirty="0">
                <a:solidFill>
                  <a:schemeClr val="accent5"/>
                </a:solidFill>
              </a:rPr>
              <a:t>probability density function</a:t>
            </a:r>
            <a:br>
              <a:rPr lang="en-US" dirty="0"/>
            </a:br>
            <a:r>
              <a:rPr lang="en-US" dirty="0"/>
              <a:t>  </a:t>
            </a: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Measurements sample that distribution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0540CE-8B6B-E44A-B908-466E7B76A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3689" y="941798"/>
            <a:ext cx="2023667" cy="229638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43665CF2-7091-7446-821D-DC04934F2D78}"/>
              </a:ext>
            </a:extLst>
          </p:cNvPr>
          <p:cNvSpPr txBox="1">
            <a:spLocks/>
          </p:cNvSpPr>
          <p:nvPr/>
        </p:nvSpPr>
        <p:spPr>
          <a:xfrm>
            <a:off x="6312974" y="388630"/>
            <a:ext cx="230744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Bloch sphere</a:t>
            </a:r>
          </a:p>
        </p:txBody>
      </p:sp>
    </p:spTree>
    <p:extLst>
      <p:ext uri="{BB962C8B-B14F-4D97-AF65-F5344CB8AC3E}">
        <p14:creationId xmlns:p14="http://schemas.microsoft.com/office/powerpoint/2010/main" val="148201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B8FA1341-B3FE-6B4E-9CF0-AB82F1AB6390}"/>
              </a:ext>
            </a:extLst>
          </p:cNvPr>
          <p:cNvSpPr txBox="1">
            <a:spLocks/>
          </p:cNvSpPr>
          <p:nvPr/>
        </p:nvSpPr>
        <p:spPr>
          <a:xfrm>
            <a:off x="398742" y="4436707"/>
            <a:ext cx="9864329" cy="483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D4124EF-C870-BA40-BF62-EA6D6C6CD174}"/>
              </a:ext>
            </a:extLst>
          </p:cNvPr>
          <p:cNvSpPr txBox="1">
            <a:spLocks/>
          </p:cNvSpPr>
          <p:nvPr/>
        </p:nvSpPr>
        <p:spPr>
          <a:xfrm>
            <a:off x="5577806" y="3011557"/>
            <a:ext cx="2876422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Cannot be expressed as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9DDD8D-E128-0E41-A273-8662B6659C8F}"/>
              </a:ext>
            </a:extLst>
          </p:cNvPr>
          <p:cNvSpPr txBox="1">
            <a:spLocks/>
          </p:cNvSpPr>
          <p:nvPr/>
        </p:nvSpPr>
        <p:spPr>
          <a:xfrm>
            <a:off x="1160557" y="706036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8BDAEF9-6293-2940-8B3B-BE8E119DF296}"/>
              </a:ext>
            </a:extLst>
          </p:cNvPr>
          <p:cNvSpPr txBox="1">
            <a:spLocks/>
          </p:cNvSpPr>
          <p:nvPr/>
        </p:nvSpPr>
        <p:spPr>
          <a:xfrm>
            <a:off x="1131374" y="1043639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Tensor product between qubits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17CF0A-1DFC-6E4B-9038-6FE5363B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51" y="1558923"/>
            <a:ext cx="1017593" cy="6041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53683F-D2C6-7846-9339-EB3648CDF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83" y="1569669"/>
            <a:ext cx="1067151" cy="604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8B642E-723B-5140-BB17-C40BD7720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979" y="581254"/>
            <a:ext cx="1919340" cy="125721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D60E615-1056-8C4A-8D8B-23B15022CC98}"/>
              </a:ext>
            </a:extLst>
          </p:cNvPr>
          <p:cNvSpPr txBox="1">
            <a:spLocks/>
          </p:cNvSpPr>
          <p:nvPr/>
        </p:nvSpPr>
        <p:spPr>
          <a:xfrm>
            <a:off x="1131374" y="2459919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Not all vectors in tensor product space can be factorized as products!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03AD84-9DAB-DA47-90EE-BE335B886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774" y="2949033"/>
            <a:ext cx="2589719" cy="616103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06816A4-7542-6E46-8B52-79E1AD2C5341}"/>
              </a:ext>
            </a:extLst>
          </p:cNvPr>
          <p:cNvSpPr txBox="1">
            <a:spLocks/>
          </p:cNvSpPr>
          <p:nvPr/>
        </p:nvSpPr>
        <p:spPr>
          <a:xfrm>
            <a:off x="1279048" y="3051119"/>
            <a:ext cx="1542810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“Bell state”: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A61562-6175-124F-896D-EDEAE708B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086" y="2933033"/>
            <a:ext cx="1237054" cy="543877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FB636478-C2B5-F547-ABF4-FA4FF093DCE9}"/>
              </a:ext>
            </a:extLst>
          </p:cNvPr>
          <p:cNvSpPr txBox="1">
            <a:spLocks/>
          </p:cNvSpPr>
          <p:nvPr/>
        </p:nvSpPr>
        <p:spPr>
          <a:xfrm>
            <a:off x="1243209" y="3781698"/>
            <a:ext cx="2876424" cy="411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FF0000"/>
                </a:solidFill>
              </a:rPr>
              <a:t>Quantum entanglement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2FCCAC-DA6D-0245-A310-28F29D788BE8}"/>
              </a:ext>
            </a:extLst>
          </p:cNvPr>
          <p:cNvSpPr txBox="1">
            <a:spLocks/>
          </p:cNvSpPr>
          <p:nvPr/>
        </p:nvSpPr>
        <p:spPr>
          <a:xfrm>
            <a:off x="1131374" y="388630"/>
            <a:ext cx="230744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Multiple qubits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0E6F43F-0243-6E40-A8D8-9D6FC77CE302}"/>
              </a:ext>
            </a:extLst>
          </p:cNvPr>
          <p:cNvSpPr txBox="1">
            <a:spLocks/>
          </p:cNvSpPr>
          <p:nvPr/>
        </p:nvSpPr>
        <p:spPr>
          <a:xfrm>
            <a:off x="4102884" y="3636958"/>
            <a:ext cx="4459832" cy="727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Strong correlations between random variables that have </a:t>
            </a:r>
            <a:r>
              <a:rPr lang="en-US" b="1" dirty="0">
                <a:solidFill>
                  <a:srgbClr val="00B050"/>
                </a:solidFill>
              </a:rPr>
              <a:t>no classical analog</a:t>
            </a:r>
          </a:p>
        </p:txBody>
      </p:sp>
    </p:spTree>
    <p:extLst>
      <p:ext uri="{BB962C8B-B14F-4D97-AF65-F5344CB8AC3E}">
        <p14:creationId xmlns:p14="http://schemas.microsoft.com/office/powerpoint/2010/main" val="1868436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B8FA1341-B3FE-6B4E-9CF0-AB82F1AB6390}"/>
              </a:ext>
            </a:extLst>
          </p:cNvPr>
          <p:cNvSpPr txBox="1">
            <a:spLocks/>
          </p:cNvSpPr>
          <p:nvPr/>
        </p:nvSpPr>
        <p:spPr>
          <a:xfrm>
            <a:off x="398742" y="4436707"/>
            <a:ext cx="9864329" cy="483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D4124EF-C870-BA40-BF62-EA6D6C6CD174}"/>
              </a:ext>
            </a:extLst>
          </p:cNvPr>
          <p:cNvSpPr txBox="1">
            <a:spLocks/>
          </p:cNvSpPr>
          <p:nvPr/>
        </p:nvSpPr>
        <p:spPr>
          <a:xfrm>
            <a:off x="5577806" y="3011557"/>
            <a:ext cx="2876422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Cannot be expressed as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9DDD8D-E128-0E41-A273-8662B6659C8F}"/>
              </a:ext>
            </a:extLst>
          </p:cNvPr>
          <p:cNvSpPr txBox="1">
            <a:spLocks/>
          </p:cNvSpPr>
          <p:nvPr/>
        </p:nvSpPr>
        <p:spPr>
          <a:xfrm>
            <a:off x="1160557" y="706036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8BDAEF9-6293-2940-8B3B-BE8E119DF296}"/>
              </a:ext>
            </a:extLst>
          </p:cNvPr>
          <p:cNvSpPr txBox="1">
            <a:spLocks/>
          </p:cNvSpPr>
          <p:nvPr/>
        </p:nvSpPr>
        <p:spPr>
          <a:xfrm>
            <a:off x="1131374" y="1043639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Tensor product between qubits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17CF0A-1DFC-6E4B-9038-6FE5363B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51" y="1558923"/>
            <a:ext cx="1017593" cy="6041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53683F-D2C6-7846-9339-EB3648CDF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83" y="1569669"/>
            <a:ext cx="1067151" cy="604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8B642E-723B-5140-BB17-C40BD7720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979" y="581254"/>
            <a:ext cx="1919340" cy="125721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D60E615-1056-8C4A-8D8B-23B15022CC98}"/>
              </a:ext>
            </a:extLst>
          </p:cNvPr>
          <p:cNvSpPr txBox="1">
            <a:spLocks/>
          </p:cNvSpPr>
          <p:nvPr/>
        </p:nvSpPr>
        <p:spPr>
          <a:xfrm>
            <a:off x="1131374" y="2459919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Not all vectors in tensor product space can be factorized as products!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03AD84-9DAB-DA47-90EE-BE335B886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774" y="2949033"/>
            <a:ext cx="2589719" cy="616103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06816A4-7542-6E46-8B52-79E1AD2C5341}"/>
              </a:ext>
            </a:extLst>
          </p:cNvPr>
          <p:cNvSpPr txBox="1">
            <a:spLocks/>
          </p:cNvSpPr>
          <p:nvPr/>
        </p:nvSpPr>
        <p:spPr>
          <a:xfrm>
            <a:off x="1279048" y="3051119"/>
            <a:ext cx="1542810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“Bell state”: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A61562-6175-124F-896D-EDEAE708B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086" y="2933033"/>
            <a:ext cx="1237054" cy="543877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FB636478-C2B5-F547-ABF4-FA4FF093DCE9}"/>
              </a:ext>
            </a:extLst>
          </p:cNvPr>
          <p:cNvSpPr txBox="1">
            <a:spLocks/>
          </p:cNvSpPr>
          <p:nvPr/>
        </p:nvSpPr>
        <p:spPr>
          <a:xfrm>
            <a:off x="1243209" y="3781698"/>
            <a:ext cx="2876424" cy="411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FF0000"/>
                </a:solidFill>
              </a:rPr>
              <a:t>Quantum entanglement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F7A3F9B-1FB1-8341-A9E8-7ADEC0243A13}"/>
              </a:ext>
            </a:extLst>
          </p:cNvPr>
          <p:cNvSpPr txBox="1">
            <a:spLocks/>
          </p:cNvSpPr>
          <p:nvPr/>
        </p:nvSpPr>
        <p:spPr>
          <a:xfrm>
            <a:off x="321395" y="5235280"/>
            <a:ext cx="10120463" cy="645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Quantum computer with n qubits can be in any </a:t>
            </a:r>
            <a:r>
              <a:rPr lang="en-US" b="1" dirty="0">
                <a:solidFill>
                  <a:srgbClr val="0070C0"/>
                </a:solidFill>
              </a:rPr>
              <a:t>superposition of 2</a:t>
            </a:r>
            <a:r>
              <a:rPr lang="en-US" b="1" baseline="30000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 states simultaneously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B8BF747-5B14-1342-BFDA-D07D9C6FB5FF}"/>
              </a:ext>
            </a:extLst>
          </p:cNvPr>
          <p:cNvSpPr txBox="1">
            <a:spLocks/>
          </p:cNvSpPr>
          <p:nvPr/>
        </p:nvSpPr>
        <p:spPr>
          <a:xfrm>
            <a:off x="398742" y="5679501"/>
            <a:ext cx="8765104" cy="472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n = 50 qubits </a:t>
            </a:r>
            <a:r>
              <a:rPr lang="en-US" dirty="0">
                <a:sym typeface="Wingdings" pitchFamily="2" charset="2"/>
              </a:rPr>
              <a:t> 2</a:t>
            </a:r>
            <a:r>
              <a:rPr lang="en-US" baseline="30000" dirty="0">
                <a:sym typeface="Wingdings" pitchFamily="2" charset="2"/>
              </a:rPr>
              <a:t>50</a:t>
            </a:r>
            <a:r>
              <a:rPr lang="en-US" dirty="0">
                <a:sym typeface="Wingdings" pitchFamily="2" charset="2"/>
              </a:rPr>
              <a:t> complex numbers ~ 18 PB of memory.    (PB = 1 million GB)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2FCCAC-DA6D-0245-A310-28F29D788BE8}"/>
              </a:ext>
            </a:extLst>
          </p:cNvPr>
          <p:cNvSpPr txBox="1">
            <a:spLocks/>
          </p:cNvSpPr>
          <p:nvPr/>
        </p:nvSpPr>
        <p:spPr>
          <a:xfrm>
            <a:off x="1131374" y="388630"/>
            <a:ext cx="230744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Multiple qubits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0E6F43F-0243-6E40-A8D8-9D6FC77CE302}"/>
              </a:ext>
            </a:extLst>
          </p:cNvPr>
          <p:cNvSpPr txBox="1">
            <a:spLocks/>
          </p:cNvSpPr>
          <p:nvPr/>
        </p:nvSpPr>
        <p:spPr>
          <a:xfrm>
            <a:off x="4102884" y="3636958"/>
            <a:ext cx="4459832" cy="727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Strong correlations between random variables that have </a:t>
            </a:r>
            <a:r>
              <a:rPr lang="en-US" b="1" dirty="0">
                <a:solidFill>
                  <a:srgbClr val="00B050"/>
                </a:solidFill>
              </a:rPr>
              <a:t>no classical analog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015867E-9B81-A649-951C-61B0E3F9BA36}"/>
              </a:ext>
            </a:extLst>
          </p:cNvPr>
          <p:cNvSpPr txBox="1">
            <a:spLocks/>
          </p:cNvSpPr>
          <p:nvPr/>
        </p:nvSpPr>
        <p:spPr>
          <a:xfrm>
            <a:off x="1030303" y="4571150"/>
            <a:ext cx="8290677" cy="727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Simulating a quantum system on a classical computer: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35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CE211-851B-1F43-B705-01170B62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438" y="1725861"/>
            <a:ext cx="1931975" cy="3481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DB70A0-D4FE-5446-8FDA-6A5662510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35" y="1887375"/>
            <a:ext cx="4939065" cy="3158008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F49436C5-E9C3-2046-89E7-2A2CC66B1967}"/>
              </a:ext>
            </a:extLst>
          </p:cNvPr>
          <p:cNvSpPr txBox="1">
            <a:spLocks/>
          </p:cNvSpPr>
          <p:nvPr/>
        </p:nvSpPr>
        <p:spPr>
          <a:xfrm>
            <a:off x="1076365" y="1123378"/>
            <a:ext cx="7766936" cy="6024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D-Wave systems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D18D878-2E93-394E-8843-EFF7D51D6B6F}"/>
              </a:ext>
            </a:extLst>
          </p:cNvPr>
          <p:cNvSpPr txBox="1">
            <a:spLocks/>
          </p:cNvSpPr>
          <p:nvPr/>
        </p:nvSpPr>
        <p:spPr>
          <a:xfrm>
            <a:off x="1076365" y="5718617"/>
            <a:ext cx="7766936" cy="602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/>
              <a:t>Customers include:  Lockheed Martin, NASA, Google, Volkswagen, Temporal Defense Systems…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13158B8-2C7D-6546-9DF2-F77E6424A9B3}"/>
              </a:ext>
            </a:extLst>
          </p:cNvPr>
          <p:cNvSpPr txBox="1">
            <a:spLocks/>
          </p:cNvSpPr>
          <p:nvPr/>
        </p:nvSpPr>
        <p:spPr>
          <a:xfrm>
            <a:off x="1076365" y="5095969"/>
            <a:ext cx="5176074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Shielded enclosure interfaced with IO subsystem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AECBC2C-6165-8E4A-9960-F34CB9127929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Quantum annealing	(1/3)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5DC58A2-9026-7244-BA7A-BA5221B2C488}"/>
              </a:ext>
            </a:extLst>
          </p:cNvPr>
          <p:cNvSpPr txBox="1">
            <a:spLocks/>
          </p:cNvSpPr>
          <p:nvPr/>
        </p:nvSpPr>
        <p:spPr>
          <a:xfrm>
            <a:off x="8184413" y="2551741"/>
            <a:ext cx="1931975" cy="20366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Liquid helium refrigeration </a:t>
            </a:r>
          </a:p>
          <a:p>
            <a:pPr algn="l"/>
            <a:r>
              <a:rPr lang="en-US" sz="1600" dirty="0"/>
              <a:t>(for comparison interstellar space ~ 2.7K)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C634916-B26C-CD49-93A3-9BBAF37ECEF0}"/>
              </a:ext>
            </a:extLst>
          </p:cNvPr>
          <p:cNvSpPr txBox="1">
            <a:spLocks/>
          </p:cNvSpPr>
          <p:nvPr/>
        </p:nvSpPr>
        <p:spPr>
          <a:xfrm>
            <a:off x="3076816" y="1029031"/>
            <a:ext cx="7766936" cy="602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First company to have commercial offering</a:t>
            </a:r>
            <a:br>
              <a:rPr lang="en-US" dirty="0"/>
            </a:br>
            <a:r>
              <a:rPr lang="en-US" dirty="0"/>
              <a:t>Price tag ~ $15m</a:t>
            </a:r>
          </a:p>
        </p:txBody>
      </p:sp>
    </p:spTree>
    <p:extLst>
      <p:ext uri="{BB962C8B-B14F-4D97-AF65-F5344CB8AC3E}">
        <p14:creationId xmlns:p14="http://schemas.microsoft.com/office/powerpoint/2010/main" val="4186481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DF3107F6-3878-664E-9D03-136A295B4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6365" y="1097915"/>
            <a:ext cx="7766936" cy="482666"/>
          </a:xfrm>
        </p:spPr>
        <p:txBody>
          <a:bodyPr/>
          <a:lstStyle/>
          <a:p>
            <a:pPr algn="l"/>
            <a:r>
              <a:rPr lang="en-US" dirty="0"/>
              <a:t>Solving </a:t>
            </a:r>
            <a:r>
              <a:rPr lang="en-US" b="1" dirty="0">
                <a:solidFill>
                  <a:schemeClr val="tx1"/>
                </a:solidFill>
              </a:rPr>
              <a:t>optimization problems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chemeClr val="tx1"/>
                </a:solidFill>
              </a:rPr>
              <a:t>rugged energy landscapes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FE58F7-8659-A34A-BFA0-A386883C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11" y="1814435"/>
            <a:ext cx="3572352" cy="2750711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3A187BE-D415-6A45-A9E5-66AFFD097FF3}"/>
              </a:ext>
            </a:extLst>
          </p:cNvPr>
          <p:cNvSpPr txBox="1">
            <a:spLocks/>
          </p:cNvSpPr>
          <p:nvPr/>
        </p:nvSpPr>
        <p:spPr>
          <a:xfrm>
            <a:off x="4741044" y="1614010"/>
            <a:ext cx="4904401" cy="27391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Protein folding</a:t>
            </a:r>
            <a:br>
              <a:rPr lang="en-US" dirty="0"/>
            </a:br>
            <a:r>
              <a:rPr lang="en-US" dirty="0"/>
              <a:t>Modelling chemical reactions</a:t>
            </a:r>
            <a:br>
              <a:rPr lang="en-US" dirty="0"/>
            </a:br>
            <a:r>
              <a:rPr lang="en-US" dirty="0"/>
              <a:t>Material discovery</a:t>
            </a:r>
            <a:br>
              <a:rPr lang="en-US" dirty="0"/>
            </a:br>
            <a:r>
              <a:rPr lang="en-US" dirty="0"/>
              <a:t>Pharmaceutical drug design</a:t>
            </a:r>
            <a:br>
              <a:rPr lang="en-US" dirty="0"/>
            </a:br>
            <a:r>
              <a:rPr lang="en-US" dirty="0"/>
              <a:t>Satisfiability problems, traveling salesman…</a:t>
            </a:r>
            <a:br>
              <a:rPr lang="en-US" dirty="0"/>
            </a:br>
            <a:r>
              <a:rPr lang="en-US" dirty="0"/>
              <a:t>Portfolio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Loss functions in machine learning</a:t>
            </a:r>
          </a:p>
          <a:p>
            <a:pPr algn="l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654F4C3-B47B-6641-BE1B-8E5E94BA838F}"/>
              </a:ext>
            </a:extLst>
          </p:cNvPr>
          <p:cNvSpPr txBox="1">
            <a:spLocks/>
          </p:cNvSpPr>
          <p:nvPr/>
        </p:nvSpPr>
        <p:spPr>
          <a:xfrm>
            <a:off x="1076365" y="355838"/>
            <a:ext cx="7766936" cy="40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4"/>
                </a:solidFill>
              </a:rPr>
              <a:t>Quantum annealing	(2/3)</a:t>
            </a:r>
          </a:p>
        </p:txBody>
      </p:sp>
    </p:spTree>
    <p:extLst>
      <p:ext uri="{BB962C8B-B14F-4D97-AF65-F5344CB8AC3E}">
        <p14:creationId xmlns:p14="http://schemas.microsoft.com/office/powerpoint/2010/main" val="37923620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1801</TotalTime>
  <Words>975</Words>
  <Application>Microsoft Macintosh PowerPoint</Application>
  <PresentationFormat>Widescreen</PresentationFormat>
  <Paragraphs>133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Trebuchet MS</vt:lpstr>
      <vt:lpstr>Wingdings 3</vt:lpstr>
      <vt:lpstr>Facet</vt:lpstr>
      <vt:lpstr>Quantum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Machine Learning</dc:title>
  <dc:creator>Boue, Laurent</dc:creator>
  <cp:lastModifiedBy>Boue, Laurent</cp:lastModifiedBy>
  <cp:revision>1</cp:revision>
  <dcterms:created xsi:type="dcterms:W3CDTF">2019-03-04T12:11:44Z</dcterms:created>
  <dcterms:modified xsi:type="dcterms:W3CDTF">2019-03-09T18:10:04Z</dcterms:modified>
</cp:coreProperties>
</file>